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4"/>
  </p:notes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  <p:sldId id="302" r:id="rId9"/>
    <p:sldId id="265" r:id="rId10"/>
    <p:sldId id="267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9" r:id="rId20"/>
    <p:sldId id="271" r:id="rId21"/>
    <p:sldId id="312" r:id="rId22"/>
    <p:sldId id="272" r:id="rId23"/>
    <p:sldId id="313" r:id="rId24"/>
    <p:sldId id="314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5" r:id="rId33"/>
    <p:sldId id="326" r:id="rId34"/>
    <p:sldId id="327" r:id="rId35"/>
    <p:sldId id="328" r:id="rId36"/>
    <p:sldId id="329" r:id="rId37"/>
    <p:sldId id="331" r:id="rId38"/>
    <p:sldId id="332" r:id="rId39"/>
    <p:sldId id="333" r:id="rId40"/>
    <p:sldId id="334" r:id="rId41"/>
    <p:sldId id="335" r:id="rId42"/>
    <p:sldId id="33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351BC-9B06-43E1-8704-F0E1DF55E1B6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1AECFE-9FB1-4C77-81EF-437F196EECF8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صنعت تجهیزات مخابراتی نسل های 3 و 4 (رایتل و مخابرات ایران)</a:t>
          </a:r>
          <a:endParaRPr lang="en-US" dirty="0">
            <a:cs typeface="B Nazanin" panose="00000400000000000000" pitchFamily="2" charset="-78"/>
          </a:endParaRPr>
        </a:p>
      </dgm:t>
    </dgm:pt>
    <dgm:pt modelId="{E91FC6A2-9CD8-4350-BE30-DA45D47E1CAB}" type="parTrans" cxnId="{04EC4A2D-B3B7-45F1-9BD4-CC2D1AFA735A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6F696C2F-AC1D-4FC6-BE59-1A8BF4342FC6}" type="sibTrans" cxnId="{04EC4A2D-B3B7-45F1-9BD4-CC2D1AFA735A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B19CA9A7-608A-426A-941D-0B5EC9C63220}">
      <dgm:prSet phldrT="[Text]"/>
      <dgm:spPr/>
      <dgm:t>
        <a:bodyPr/>
        <a:lstStyle/>
        <a:p>
          <a:pPr rtl="1"/>
          <a:r>
            <a:rPr lang="fa-IR" dirty="0" smtClean="0">
              <a:cs typeface="B Nazanin" panose="00000400000000000000" pitchFamily="2" charset="-78"/>
            </a:rPr>
            <a:t>صنعت خودرو (</a:t>
          </a:r>
          <a:r>
            <a:rPr lang="en-US" dirty="0" smtClean="0">
              <a:cs typeface="B Nazanin" panose="00000400000000000000" pitchFamily="2" charset="-78"/>
            </a:rPr>
            <a:t>L90</a:t>
          </a:r>
          <a:r>
            <a:rPr lang="fa-IR" dirty="0" smtClean="0">
              <a:cs typeface="B Nazanin" panose="00000400000000000000" pitchFamily="2" charset="-78"/>
            </a:rPr>
            <a:t>، موتور </a:t>
          </a:r>
          <a:r>
            <a:rPr lang="en-US" dirty="0" smtClean="0">
              <a:cs typeface="B Nazanin" panose="00000400000000000000" pitchFamily="2" charset="-78"/>
            </a:rPr>
            <a:t>EF7</a:t>
          </a:r>
          <a:r>
            <a:rPr lang="fa-IR" dirty="0" smtClean="0">
              <a:cs typeface="B Nazanin" panose="00000400000000000000" pitchFamily="2" charset="-78"/>
            </a:rPr>
            <a:t>)</a:t>
          </a:r>
          <a:endParaRPr lang="en-US" dirty="0">
            <a:cs typeface="B Nazanin" panose="00000400000000000000" pitchFamily="2" charset="-78"/>
          </a:endParaRPr>
        </a:p>
      </dgm:t>
    </dgm:pt>
    <dgm:pt modelId="{68991994-282E-49E7-9F8A-B049A70AFF6D}" type="parTrans" cxnId="{C7657805-E091-460B-93E9-0822E7905AAB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20D9B0E0-DE90-4D02-847B-3337DACE729D}" type="sibTrans" cxnId="{C7657805-E091-460B-93E9-0822E7905AAB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AC047497-2BA7-42BD-BDBA-7C84AC77EEDB}" type="pres">
      <dgm:prSet presAssocID="{F09351BC-9B06-43E1-8704-F0E1DF55E1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68E6D7-1F12-4711-A7E0-4BCEFC457F15}" type="pres">
      <dgm:prSet presAssocID="{6E1AECFE-9FB1-4C77-81EF-437F196EECF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A1073-17CF-4672-ADF9-A1FBF82D500D}" type="pres">
      <dgm:prSet presAssocID="{B19CA9A7-608A-426A-941D-0B5EC9C6322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6711BC-156F-4BF2-88A6-F1D206DF960E}" type="presOf" srcId="{B19CA9A7-608A-426A-941D-0B5EC9C63220}" destId="{261A1073-17CF-4672-ADF9-A1FBF82D500D}" srcOrd="0" destOrd="0" presId="urn:microsoft.com/office/officeart/2005/8/layout/arrow5"/>
    <dgm:cxn modelId="{256F3FF1-B1DA-44ED-8194-FBE44A15DD01}" type="presOf" srcId="{6E1AECFE-9FB1-4C77-81EF-437F196EECF8}" destId="{5868E6D7-1F12-4711-A7E0-4BCEFC457F15}" srcOrd="0" destOrd="0" presId="urn:microsoft.com/office/officeart/2005/8/layout/arrow5"/>
    <dgm:cxn modelId="{C7657805-E091-460B-93E9-0822E7905AAB}" srcId="{F09351BC-9B06-43E1-8704-F0E1DF55E1B6}" destId="{B19CA9A7-608A-426A-941D-0B5EC9C63220}" srcOrd="1" destOrd="0" parTransId="{68991994-282E-49E7-9F8A-B049A70AFF6D}" sibTransId="{20D9B0E0-DE90-4D02-847B-3337DACE729D}"/>
    <dgm:cxn modelId="{4C9BE07A-8DDF-440F-BC2C-D2E8E8126EF7}" type="presOf" srcId="{F09351BC-9B06-43E1-8704-F0E1DF55E1B6}" destId="{AC047497-2BA7-42BD-BDBA-7C84AC77EEDB}" srcOrd="0" destOrd="0" presId="urn:microsoft.com/office/officeart/2005/8/layout/arrow5"/>
    <dgm:cxn modelId="{04EC4A2D-B3B7-45F1-9BD4-CC2D1AFA735A}" srcId="{F09351BC-9B06-43E1-8704-F0E1DF55E1B6}" destId="{6E1AECFE-9FB1-4C77-81EF-437F196EECF8}" srcOrd="0" destOrd="0" parTransId="{E91FC6A2-9CD8-4350-BE30-DA45D47E1CAB}" sibTransId="{6F696C2F-AC1D-4FC6-BE59-1A8BF4342FC6}"/>
    <dgm:cxn modelId="{57E8D0DB-B6E8-457A-82A9-974112891F16}" type="presParOf" srcId="{AC047497-2BA7-42BD-BDBA-7C84AC77EEDB}" destId="{5868E6D7-1F12-4711-A7E0-4BCEFC457F15}" srcOrd="0" destOrd="0" presId="urn:microsoft.com/office/officeart/2005/8/layout/arrow5"/>
    <dgm:cxn modelId="{F46710C2-A171-49C9-B953-D19123831080}" type="presParOf" srcId="{AC047497-2BA7-42BD-BDBA-7C84AC77EEDB}" destId="{261A1073-17CF-4672-ADF9-A1FBF82D500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3D44C-4F75-423E-8152-124E8252DCC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85E3BF-E757-4BBA-AB0D-C4C873A66FA1}">
      <dgm:prSet phldrT="[Text]"/>
      <dgm:spPr/>
      <dgm:t>
        <a:bodyPr/>
        <a:lstStyle/>
        <a:p>
          <a:pPr algn="r" rtl="1"/>
          <a:r>
            <a:rPr lang="fa-IR" b="1" dirty="0" smtClean="0">
              <a:cs typeface="B Nazanin" panose="00000400000000000000" pitchFamily="2" charset="-78"/>
            </a:rPr>
            <a:t>دهنده فناوری (طرف خارجی)</a:t>
          </a:r>
          <a:endParaRPr lang="en-US" b="1" dirty="0">
            <a:cs typeface="B Nazanin" panose="00000400000000000000" pitchFamily="2" charset="-78"/>
          </a:endParaRPr>
        </a:p>
      </dgm:t>
    </dgm:pt>
    <dgm:pt modelId="{70701AB8-CE90-4BB6-ACFB-0355E856B320}" type="parTrans" cxnId="{A00575AB-C7D9-432B-9200-8848B8D209F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85BDA9C6-4861-4D31-9363-E991AFD092B0}" type="sibTrans" cxnId="{A00575AB-C7D9-432B-9200-8848B8D209F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8E9D4B3C-7FD4-464B-ACE7-7FBB43CAC284}">
      <dgm:prSet phldrT="[Text]"/>
      <dgm:spPr/>
      <dgm:t>
        <a:bodyPr/>
        <a:lstStyle/>
        <a:p>
          <a:pPr algn="r" rtl="1"/>
          <a:r>
            <a:rPr lang="fa-IR" b="0" i="0" u="none" dirty="0" smtClean="0">
              <a:cs typeface="B Nazanin" panose="00000400000000000000" pitchFamily="2" charset="-78"/>
            </a:rPr>
            <a:t>عدم</a:t>
          </a:r>
          <a:r>
            <a:rPr lang="fa-IR" b="0" i="0" u="none" baseline="0" dirty="0" smtClean="0">
              <a:cs typeface="B Nazanin" panose="00000400000000000000" pitchFamily="2" charset="-78"/>
            </a:rPr>
            <a:t> تمایل به انتقال</a:t>
          </a:r>
          <a:endParaRPr lang="en-US" b="0" dirty="0">
            <a:cs typeface="B Nazanin" panose="00000400000000000000" pitchFamily="2" charset="-78"/>
          </a:endParaRPr>
        </a:p>
      </dgm:t>
    </dgm:pt>
    <dgm:pt modelId="{E60220F3-F7AA-42A6-AFA4-87C66B4C38FB}" type="parTrans" cxnId="{B76D4A69-D4D8-4DF7-BF17-D4168696178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F0B425BE-FDEC-4630-8FF5-7DD9B0BDB075}" type="sibTrans" cxnId="{B76D4A69-D4D8-4DF7-BF17-D4168696178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D2AA0963-B044-40BF-BE6A-6F16741FB180}">
      <dgm:prSet phldrT="[Text]"/>
      <dgm:spPr/>
      <dgm:t>
        <a:bodyPr/>
        <a:lstStyle/>
        <a:p>
          <a:pPr algn="r" rtl="1"/>
          <a:r>
            <a:rPr lang="fa-IR" b="1" dirty="0" smtClean="0">
              <a:cs typeface="B Nazanin" panose="00000400000000000000" pitchFamily="2" charset="-78"/>
            </a:rPr>
            <a:t>گیرنده فناوری</a:t>
          </a:r>
          <a:endParaRPr lang="en-US" b="1" dirty="0">
            <a:cs typeface="B Nazanin" panose="00000400000000000000" pitchFamily="2" charset="-78"/>
          </a:endParaRPr>
        </a:p>
      </dgm:t>
    </dgm:pt>
    <dgm:pt modelId="{B4F1799E-7E8D-4AF7-B488-0F06828F8B93}" type="parTrans" cxnId="{82018F43-C74A-4874-8D23-7EA0A604E26E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C15422D0-B59D-46F5-9A5A-C6EECADCFA61}" type="sibTrans" cxnId="{82018F43-C74A-4874-8D23-7EA0A604E26E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34A9A143-FDA6-4138-93A8-78F78F8D05D7}">
      <dgm:prSet phldrT="[Text]"/>
      <dgm:spPr/>
      <dgm:t>
        <a:bodyPr/>
        <a:lstStyle/>
        <a:p>
          <a:pPr algn="r" rtl="1"/>
          <a:r>
            <a:rPr lang="fa-IR" b="0" dirty="0" smtClean="0">
              <a:cs typeface="B Nazanin" panose="00000400000000000000" pitchFamily="2" charset="-78"/>
            </a:rPr>
            <a:t>ظرفیت جذب پایین طرف ایرانی</a:t>
          </a:r>
          <a:endParaRPr lang="en-US" b="0" dirty="0">
            <a:cs typeface="B Nazanin" panose="00000400000000000000" pitchFamily="2" charset="-78"/>
          </a:endParaRPr>
        </a:p>
      </dgm:t>
    </dgm:pt>
    <dgm:pt modelId="{A071401C-7A5E-42CF-AB1A-590DE5E7108B}" type="parTrans" cxnId="{25A3A7B8-9A76-4EB4-B961-6D299F2AA66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C5496CBC-E84F-4514-9A02-32F24360BFCA}" type="sibTrans" cxnId="{25A3A7B8-9A76-4EB4-B961-6D299F2AA66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9F390839-7ED4-4F71-AC90-DF1A790A3FDD}">
      <dgm:prSet phldrT="[Text]"/>
      <dgm:spPr/>
      <dgm:t>
        <a:bodyPr/>
        <a:lstStyle/>
        <a:p>
          <a:pPr algn="r" rtl="1"/>
          <a:r>
            <a:rPr lang="fa-IR" b="1" dirty="0" smtClean="0">
              <a:cs typeface="B Nazanin" panose="00000400000000000000" pitchFamily="2" charset="-78"/>
            </a:rPr>
            <a:t>بستر همکاری فناوری</a:t>
          </a:r>
          <a:endParaRPr lang="en-US" b="1" dirty="0">
            <a:cs typeface="B Nazanin" panose="00000400000000000000" pitchFamily="2" charset="-78"/>
          </a:endParaRPr>
        </a:p>
      </dgm:t>
    </dgm:pt>
    <dgm:pt modelId="{3732A721-702D-4817-9EAD-11A902CB7705}" type="parTrans" cxnId="{5F2331DB-C89D-438D-B3E0-FE9A9AF73AA6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EF87EA02-E849-44A4-97A8-9309E243F228}" type="sibTrans" cxnId="{5F2331DB-C89D-438D-B3E0-FE9A9AF73AA6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EF22B29A-A12E-45E1-BE74-7D46692A3AAC}">
      <dgm:prSet phldrT="[Text]"/>
      <dgm:spPr/>
      <dgm:t>
        <a:bodyPr/>
        <a:lstStyle/>
        <a:p>
          <a:pPr algn="r" rtl="1"/>
          <a:r>
            <a:rPr lang="fa-IR" b="0" i="0" u="none" dirty="0" smtClean="0">
              <a:cs typeface="B Nazanin" panose="00000400000000000000" pitchFamily="2" charset="-78"/>
            </a:rPr>
            <a:t>فقدان قوانین و مقررات یا عدم شفافیت</a:t>
          </a:r>
          <a:endParaRPr lang="en-US" b="0" dirty="0">
            <a:cs typeface="B Nazanin" panose="00000400000000000000" pitchFamily="2" charset="-78"/>
          </a:endParaRPr>
        </a:p>
      </dgm:t>
    </dgm:pt>
    <dgm:pt modelId="{D31383EF-AC36-4966-AC45-074E36ECD940}" type="parTrans" cxnId="{0E9EC386-3F7B-485E-A04D-42A469259185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83910072-A596-41BA-B2AD-F459DECE0D65}" type="sibTrans" cxnId="{0E9EC386-3F7B-485E-A04D-42A469259185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AA0B342E-B077-43F1-BA3A-BD9041FA1E0B}">
      <dgm:prSet phldrT="[Text]"/>
      <dgm:spPr/>
      <dgm:t>
        <a:bodyPr/>
        <a:lstStyle/>
        <a:p>
          <a:pPr algn="r" rtl="1"/>
          <a:r>
            <a:rPr lang="fa-IR" b="1" dirty="0" smtClean="0">
              <a:cs typeface="B Nazanin" panose="00000400000000000000" pitchFamily="2" charset="-78"/>
            </a:rPr>
            <a:t>محتوا</a:t>
          </a:r>
          <a:endParaRPr lang="en-US" b="1" dirty="0">
            <a:cs typeface="B Nazanin" panose="00000400000000000000" pitchFamily="2" charset="-78"/>
          </a:endParaRPr>
        </a:p>
      </dgm:t>
    </dgm:pt>
    <dgm:pt modelId="{EB4370F5-3C29-44BA-9FFA-4079C97CDC58}" type="parTrans" cxnId="{3EE48170-8FD4-45B1-887C-886F4C5F541B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61D49379-F5DB-4C5E-A34C-33D2377442DB}" type="sibTrans" cxnId="{3EE48170-8FD4-45B1-887C-886F4C5F541B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35604A40-C382-40A7-AFAE-53E3124C9073}">
      <dgm:prSet/>
      <dgm:spPr/>
      <dgm:t>
        <a:bodyPr/>
        <a:lstStyle/>
        <a:p>
          <a:pPr algn="r" rtl="1"/>
          <a:r>
            <a:rPr lang="fa-IR" b="0" i="0" u="none" dirty="0" smtClean="0">
              <a:cs typeface="B Nazanin" panose="00000400000000000000" pitchFamily="2" charset="-78"/>
            </a:rPr>
            <a:t>فاصله زیاد از</a:t>
          </a:r>
          <a:r>
            <a:rPr lang="fa-IR" b="0" i="0" u="none" baseline="0" dirty="0" smtClean="0">
              <a:cs typeface="B Nazanin" panose="00000400000000000000" pitchFamily="2" charset="-78"/>
            </a:rPr>
            <a:t> نظر توانمندی ها با بنگاه های داخلی</a:t>
          </a:r>
          <a:endParaRPr lang="en-US" b="0" dirty="0">
            <a:cs typeface="B Nazanin" panose="00000400000000000000" pitchFamily="2" charset="-78"/>
          </a:endParaRPr>
        </a:p>
      </dgm:t>
    </dgm:pt>
    <dgm:pt modelId="{7996A487-1414-47D6-B918-A0AB61399292}" type="parTrans" cxnId="{6C2078E2-E271-4BE1-80F9-28E8BADA7FAC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594CE6CF-7774-410E-B533-A4D73CBEF8DE}" type="sibTrans" cxnId="{6C2078E2-E271-4BE1-80F9-28E8BADA7FAC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16A4FE4B-ABA4-4AB3-BABA-E49052232C9C}">
      <dgm:prSet/>
      <dgm:spPr/>
      <dgm:t>
        <a:bodyPr/>
        <a:lstStyle/>
        <a:p>
          <a:pPr algn="r" rtl="1"/>
          <a:r>
            <a:rPr lang="fa-IR" b="0" i="0" u="none" dirty="0" smtClean="0">
              <a:cs typeface="B Nazanin" panose="00000400000000000000" pitchFamily="2" charset="-78"/>
            </a:rPr>
            <a:t>حاضر به </a:t>
          </a:r>
          <a:r>
            <a:rPr lang="en-US" b="0" i="0" u="none" dirty="0" smtClean="0">
              <a:cs typeface="B Nazanin" panose="00000400000000000000" pitchFamily="2" charset="-78"/>
            </a:rPr>
            <a:t>ALLIANCE</a:t>
          </a:r>
          <a:r>
            <a:rPr lang="fa-IR" b="0" i="0" u="none" dirty="0" smtClean="0">
              <a:cs typeface="B Nazanin" panose="00000400000000000000" pitchFamily="2" charset="-78"/>
            </a:rPr>
            <a:t> نیستند</a:t>
          </a:r>
          <a:endParaRPr lang="en-US" b="0" dirty="0">
            <a:cs typeface="B Nazanin" panose="00000400000000000000" pitchFamily="2" charset="-78"/>
          </a:endParaRPr>
        </a:p>
      </dgm:t>
    </dgm:pt>
    <dgm:pt modelId="{E27DB252-8B1A-4AD5-B42E-6936EEF2B4CB}" type="parTrans" cxnId="{B76CC701-58EE-4368-A714-418E0F59051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4EBA0335-908E-4A7B-AF28-4357D816696A}" type="sibTrans" cxnId="{B76CC701-58EE-4368-A714-418E0F59051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7AB1628D-C29C-4A88-80CD-CED15677A18D}">
      <dgm:prSet/>
      <dgm:spPr/>
      <dgm:t>
        <a:bodyPr/>
        <a:lstStyle/>
        <a:p>
          <a:pPr algn="r" rtl="1"/>
          <a:r>
            <a:rPr lang="fa-IR" b="0" i="0" u="none" dirty="0" smtClean="0">
              <a:cs typeface="B Nazanin" panose="00000400000000000000" pitchFamily="2" charset="-78"/>
            </a:rPr>
            <a:t>عدم علاقه طرف داخلی به انتقال فناوری به ویژه در سطوح طراحی و مهندسی</a:t>
          </a:r>
          <a:endParaRPr lang="en-US" b="0" dirty="0">
            <a:cs typeface="B Nazanin" panose="00000400000000000000" pitchFamily="2" charset="-78"/>
          </a:endParaRPr>
        </a:p>
      </dgm:t>
    </dgm:pt>
    <dgm:pt modelId="{827AD5BD-DF1A-4BCF-B99F-0D2D88AFF727}" type="parTrans" cxnId="{A6908A78-47B5-4A3D-88B2-F8CF14BF0625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0D6E96A6-4B35-4A9C-BA33-41EDF1FBE2FA}" type="sibTrans" cxnId="{A6908A78-47B5-4A3D-88B2-F8CF14BF0625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A8ACE5BD-82EB-4378-87FE-33B06DC77202}">
      <dgm:prSet/>
      <dgm:spPr/>
      <dgm:t>
        <a:bodyPr/>
        <a:lstStyle/>
        <a:p>
          <a:pPr algn="r" rtl="1"/>
          <a:r>
            <a:rPr lang="fa-IR" b="0" i="0" u="none" smtClean="0">
              <a:cs typeface="B Nazanin" panose="00000400000000000000" pitchFamily="2" charset="-78"/>
            </a:rPr>
            <a:t>سازمان های</a:t>
          </a:r>
          <a:r>
            <a:rPr lang="fa-IR" b="0" i="0" u="none" baseline="0" smtClean="0">
              <a:cs typeface="B Nazanin" panose="00000400000000000000" pitchFamily="2" charset="-78"/>
            </a:rPr>
            <a:t> ایرانی (عموما دولتی) بهره بردار هستند و متولی توسعه فناوری نیستند.</a:t>
          </a:r>
          <a:endParaRPr lang="en-US" b="0" i="0" u="none">
            <a:cs typeface="B Nazanin" panose="00000400000000000000" pitchFamily="2" charset="-78"/>
          </a:endParaRPr>
        </a:p>
      </dgm:t>
    </dgm:pt>
    <dgm:pt modelId="{AABA7D34-7EB9-469B-B198-C291E1D859CE}" type="sibTrans" cxnId="{F71CBFEB-0967-4259-A888-934749A85B42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6C86EA94-D679-47E1-9794-FA5A4F7694D1}" type="parTrans" cxnId="{F71CBFEB-0967-4259-A888-934749A85B42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8531B62A-D798-4800-850F-1A1B9B49EE9A}">
      <dgm:prSet phldrT="[Text]"/>
      <dgm:spPr/>
      <dgm:t>
        <a:bodyPr/>
        <a:lstStyle/>
        <a:p>
          <a:pPr algn="r" rtl="1"/>
          <a:r>
            <a:rPr lang="fa-IR" b="0" i="0" u="none" dirty="0" smtClean="0">
              <a:cs typeface="B Nazanin" panose="00000400000000000000" pitchFamily="2" charset="-78"/>
            </a:rPr>
            <a:t>سرعت تغییرات بالا</a:t>
          </a:r>
          <a:endParaRPr lang="en-US" b="0" dirty="0">
            <a:cs typeface="B Nazanin" panose="00000400000000000000" pitchFamily="2" charset="-78"/>
          </a:endParaRPr>
        </a:p>
      </dgm:t>
    </dgm:pt>
    <dgm:pt modelId="{C010F1A6-C02B-4A3D-AD82-921B9F346BB6}" type="parTrans" cxnId="{33B56D78-E6B0-40BE-B6C9-254F8164339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4CC0C420-C4B1-4B49-81EF-D672CB5E36B6}" type="sibTrans" cxnId="{33B56D78-E6B0-40BE-B6C9-254F8164339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20A6F54F-314D-4362-BE7D-24453C051BBA}">
      <dgm:prSet/>
      <dgm:spPr/>
      <dgm:t>
        <a:bodyPr/>
        <a:lstStyle/>
        <a:p>
          <a:pPr algn="r" rtl="1"/>
          <a:r>
            <a:rPr lang="fa-IR" b="0" i="0" u="none" dirty="0" smtClean="0">
              <a:cs typeface="B Nazanin" panose="00000400000000000000" pitchFamily="2" charset="-78"/>
            </a:rPr>
            <a:t>تعیین سطحی از توانمندی که می خواهد منتقل شود</a:t>
          </a:r>
          <a:endParaRPr lang="en-US" b="0" dirty="0">
            <a:cs typeface="B Nazanin" panose="00000400000000000000" pitchFamily="2" charset="-78"/>
          </a:endParaRPr>
        </a:p>
      </dgm:t>
    </dgm:pt>
    <dgm:pt modelId="{CA93380A-E3E0-49B4-93E2-AC0236BA74B4}" type="parTrans" cxnId="{65BB88DA-28EE-4A4C-8333-5569F9840153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8EBFE205-27BB-4B4C-9085-0DB65D6FE76D}" type="sibTrans" cxnId="{65BB88DA-28EE-4A4C-8333-5569F9840153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F8802384-B381-4A7B-832D-0CBCD4E821AC}">
      <dgm:prSet/>
      <dgm:spPr/>
      <dgm:t>
        <a:bodyPr/>
        <a:lstStyle/>
        <a:p>
          <a:pPr algn="r" rtl="1"/>
          <a:r>
            <a:rPr lang="fa-IR" b="0" i="0" u="none" dirty="0" smtClean="0">
              <a:cs typeface="B Nazanin" panose="00000400000000000000" pitchFamily="2" charset="-78"/>
            </a:rPr>
            <a:t>توجه به پیوستگی و دلایل شکست قانون حداکثر استفاده از توان داخلی</a:t>
          </a:r>
          <a:endParaRPr lang="en-US" b="0" dirty="0">
            <a:cs typeface="B Nazanin" panose="00000400000000000000" pitchFamily="2" charset="-78"/>
          </a:endParaRPr>
        </a:p>
      </dgm:t>
    </dgm:pt>
    <dgm:pt modelId="{22617C7D-B6B9-4177-979A-23615958DCFC}" type="parTrans" cxnId="{6A58EDAE-1560-495F-BA1C-7EA8693385C0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0EC86830-905B-4F8E-BB84-AA07D5C20C00}" type="sibTrans" cxnId="{6A58EDAE-1560-495F-BA1C-7EA8693385C0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CE4D31F8-A3C1-4109-AD0B-077FFB771D4F}">
      <dgm:prSet/>
      <dgm:spPr/>
      <dgm:t>
        <a:bodyPr/>
        <a:lstStyle/>
        <a:p>
          <a:pPr algn="r" rtl="1"/>
          <a:r>
            <a:rPr lang="fa-IR" b="0" i="0" u="none" dirty="0" smtClean="0">
              <a:cs typeface="B Nazanin" panose="00000400000000000000" pitchFamily="2" charset="-78"/>
            </a:rPr>
            <a:t>عدم ثبات شاخص</a:t>
          </a:r>
          <a:r>
            <a:rPr lang="fa-IR" b="0" i="0" u="none" baseline="0" dirty="0" smtClean="0">
              <a:cs typeface="B Nazanin" panose="00000400000000000000" pitchFamily="2" charset="-78"/>
            </a:rPr>
            <a:t> های اقتصاد کلان</a:t>
          </a:r>
          <a:endParaRPr lang="en-US" b="0" dirty="0">
            <a:cs typeface="B Nazanin" panose="00000400000000000000" pitchFamily="2" charset="-78"/>
          </a:endParaRPr>
        </a:p>
      </dgm:t>
    </dgm:pt>
    <dgm:pt modelId="{E35B2FCA-4284-42BC-B569-A243973EB177}" type="parTrans" cxnId="{6FE9E9CD-ED53-4FEB-B685-6B85FECE24F2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94F17B13-1014-44F8-8245-7E60196F1011}" type="sibTrans" cxnId="{6FE9E9CD-ED53-4FEB-B685-6B85FECE24F2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968EC729-BD33-4B38-93DF-202F883AEC63}">
      <dgm:prSet/>
      <dgm:spPr/>
      <dgm:t>
        <a:bodyPr/>
        <a:lstStyle/>
        <a:p>
          <a:pPr algn="r" rtl="1"/>
          <a:r>
            <a:rPr lang="fa-IR" b="0" i="0" u="none" dirty="0" smtClean="0">
              <a:cs typeface="B Nazanin" panose="00000400000000000000" pitchFamily="2" charset="-78"/>
            </a:rPr>
            <a:t>نهادهای اطلاعاتی</a:t>
          </a:r>
          <a:endParaRPr lang="en-US" b="0" dirty="0">
            <a:cs typeface="B Nazanin" panose="00000400000000000000" pitchFamily="2" charset="-78"/>
          </a:endParaRPr>
        </a:p>
      </dgm:t>
    </dgm:pt>
    <dgm:pt modelId="{DEB0CE8D-2297-4A45-BB68-6D51523BA1FB}" type="parTrans" cxnId="{464E137B-15A2-431D-8C33-42F3521AF02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62791C9F-5996-47BB-A4CD-61485AA68C15}" type="sibTrans" cxnId="{464E137B-15A2-431D-8C33-42F3521AF02F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64C11F74-2287-4380-B6E1-4F583E0204F0}">
      <dgm:prSet/>
      <dgm:spPr/>
      <dgm:t>
        <a:bodyPr/>
        <a:lstStyle/>
        <a:p>
          <a:pPr algn="r" rtl="1"/>
          <a:r>
            <a:rPr lang="fa-IR" b="0" i="0" u="none" dirty="0" smtClean="0">
              <a:cs typeface="B Nazanin" panose="00000400000000000000" pitchFamily="2" charset="-78"/>
            </a:rPr>
            <a:t>حمایت های سیاسی و اقتصادی</a:t>
          </a:r>
          <a:endParaRPr lang="en-US" b="0" dirty="0">
            <a:cs typeface="B Nazanin" panose="00000400000000000000" pitchFamily="2" charset="-78"/>
          </a:endParaRPr>
        </a:p>
      </dgm:t>
    </dgm:pt>
    <dgm:pt modelId="{56FEA7FE-A5C0-4D3F-A063-366EA494C21C}" type="parTrans" cxnId="{B6DDF778-4D42-430B-8744-305BDEB3E009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89638058-0FC8-435B-A0AE-5F4C7CCDDBB6}" type="sibTrans" cxnId="{B6DDF778-4D42-430B-8744-305BDEB3E009}">
      <dgm:prSet/>
      <dgm:spPr/>
      <dgm:t>
        <a:bodyPr/>
        <a:lstStyle/>
        <a:p>
          <a:pPr algn="r" rtl="1"/>
          <a:endParaRPr lang="en-US" b="0">
            <a:cs typeface="B Nazanin" panose="00000400000000000000" pitchFamily="2" charset="-78"/>
          </a:endParaRPr>
        </a:p>
      </dgm:t>
    </dgm:pt>
    <dgm:pt modelId="{A2CA53E9-E961-4D50-AF9B-2714FB79677B}" type="pres">
      <dgm:prSet presAssocID="{6FA3D44C-4F75-423E-8152-124E8252DCC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F958E2-0197-4177-98E3-0A2777B0381D}" type="pres">
      <dgm:prSet presAssocID="{DA85E3BF-E757-4BBA-AB0D-C4C873A66FA1}" presName="composite" presStyleCnt="0"/>
      <dgm:spPr/>
    </dgm:pt>
    <dgm:pt modelId="{4FB03A0C-96CA-4479-AA96-B790A8A43A37}" type="pres">
      <dgm:prSet presAssocID="{DA85E3BF-E757-4BBA-AB0D-C4C873A66FA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02FD1-6150-4988-B12F-2F0723C36D26}" type="pres">
      <dgm:prSet presAssocID="{DA85E3BF-E757-4BBA-AB0D-C4C873A66FA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B0247-7EEE-4AEA-9580-97F94D27DB4B}" type="pres">
      <dgm:prSet presAssocID="{85BDA9C6-4861-4D31-9363-E991AFD092B0}" presName="space" presStyleCnt="0"/>
      <dgm:spPr/>
    </dgm:pt>
    <dgm:pt modelId="{C3E45276-54C9-43DF-9E71-6B143828EC68}" type="pres">
      <dgm:prSet presAssocID="{D2AA0963-B044-40BF-BE6A-6F16741FB180}" presName="composite" presStyleCnt="0"/>
      <dgm:spPr/>
    </dgm:pt>
    <dgm:pt modelId="{AEEC3276-3113-43DF-9346-602B807EA477}" type="pres">
      <dgm:prSet presAssocID="{D2AA0963-B044-40BF-BE6A-6F16741FB18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650BC-A832-4C0C-A53D-D17F4F8B6383}" type="pres">
      <dgm:prSet presAssocID="{D2AA0963-B044-40BF-BE6A-6F16741FB18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CBA3A-553E-4C2B-AF91-A3E678F6B6A9}" type="pres">
      <dgm:prSet presAssocID="{C15422D0-B59D-46F5-9A5A-C6EECADCFA61}" presName="space" presStyleCnt="0"/>
      <dgm:spPr/>
    </dgm:pt>
    <dgm:pt modelId="{886906CF-5078-458B-B8FF-4231E1F927EE}" type="pres">
      <dgm:prSet presAssocID="{9F390839-7ED4-4F71-AC90-DF1A790A3FDD}" presName="composite" presStyleCnt="0"/>
      <dgm:spPr/>
    </dgm:pt>
    <dgm:pt modelId="{658F5645-BDFB-429E-BFE2-F591B0173488}" type="pres">
      <dgm:prSet presAssocID="{9F390839-7ED4-4F71-AC90-DF1A790A3FDD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41A37-E74B-4822-A30F-9ED83BD3E551}" type="pres">
      <dgm:prSet presAssocID="{9F390839-7ED4-4F71-AC90-DF1A790A3FDD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BA274-3B5F-4A65-A1CB-4EC1A2D61D94}" type="pres">
      <dgm:prSet presAssocID="{EF87EA02-E849-44A4-97A8-9309E243F228}" presName="space" presStyleCnt="0"/>
      <dgm:spPr/>
    </dgm:pt>
    <dgm:pt modelId="{D723A5FD-D8B8-40B9-82EC-3F7909C7D91C}" type="pres">
      <dgm:prSet presAssocID="{AA0B342E-B077-43F1-BA3A-BD9041FA1E0B}" presName="composite" presStyleCnt="0"/>
      <dgm:spPr/>
    </dgm:pt>
    <dgm:pt modelId="{4A75FE23-6C32-4AD9-A1CA-77F0D4DE1C68}" type="pres">
      <dgm:prSet presAssocID="{AA0B342E-B077-43F1-BA3A-BD9041FA1E0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9B763-450F-442E-933C-D951F82D3C18}" type="pres">
      <dgm:prSet presAssocID="{AA0B342E-B077-43F1-BA3A-BD9041FA1E0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56D78-E6B0-40BE-B6C9-254F8164339F}" srcId="{AA0B342E-B077-43F1-BA3A-BD9041FA1E0B}" destId="{8531B62A-D798-4800-850F-1A1B9B49EE9A}" srcOrd="0" destOrd="0" parTransId="{C010F1A6-C02B-4A3D-AD82-921B9F346BB6}" sibTransId="{4CC0C420-C4B1-4B49-81EF-D672CB5E36B6}"/>
    <dgm:cxn modelId="{49768587-892E-4231-B632-CFE28F068457}" type="presOf" srcId="{9F390839-7ED4-4F71-AC90-DF1A790A3FDD}" destId="{658F5645-BDFB-429E-BFE2-F591B0173488}" srcOrd="0" destOrd="0" presId="urn:microsoft.com/office/officeart/2005/8/layout/hList1"/>
    <dgm:cxn modelId="{C3695E65-22A1-4F5A-B22F-C3DEA4EB4231}" type="presOf" srcId="{6FA3D44C-4F75-423E-8152-124E8252DCC4}" destId="{A2CA53E9-E961-4D50-AF9B-2714FB79677B}" srcOrd="0" destOrd="0" presId="urn:microsoft.com/office/officeart/2005/8/layout/hList1"/>
    <dgm:cxn modelId="{0E9EC386-3F7B-485E-A04D-42A469259185}" srcId="{9F390839-7ED4-4F71-AC90-DF1A790A3FDD}" destId="{EF22B29A-A12E-45E1-BE74-7D46692A3AAC}" srcOrd="0" destOrd="0" parTransId="{D31383EF-AC36-4966-AC45-074E36ECD940}" sibTransId="{83910072-A596-41BA-B2AD-F459DECE0D65}"/>
    <dgm:cxn modelId="{2AFBC278-340B-4D37-BDC2-856A0DA386DB}" type="presOf" srcId="{7AB1628D-C29C-4A88-80CD-CED15677A18D}" destId="{11B650BC-A832-4C0C-A53D-D17F4F8B6383}" srcOrd="0" destOrd="2" presId="urn:microsoft.com/office/officeart/2005/8/layout/hList1"/>
    <dgm:cxn modelId="{F28D3AF0-AAFA-4120-A4C7-1921A73BA4F9}" type="presOf" srcId="{CE4D31F8-A3C1-4109-AD0B-077FFB771D4F}" destId="{58141A37-E74B-4822-A30F-9ED83BD3E551}" srcOrd="0" destOrd="1" presId="urn:microsoft.com/office/officeart/2005/8/layout/hList1"/>
    <dgm:cxn modelId="{17F06EBA-FAF0-4380-AD21-BE6BAFE9CC93}" type="presOf" srcId="{34A9A143-FDA6-4138-93A8-78F78F8D05D7}" destId="{11B650BC-A832-4C0C-A53D-D17F4F8B6383}" srcOrd="0" destOrd="0" presId="urn:microsoft.com/office/officeart/2005/8/layout/hList1"/>
    <dgm:cxn modelId="{A00575AB-C7D9-432B-9200-8848B8D209FF}" srcId="{6FA3D44C-4F75-423E-8152-124E8252DCC4}" destId="{DA85E3BF-E757-4BBA-AB0D-C4C873A66FA1}" srcOrd="0" destOrd="0" parTransId="{70701AB8-CE90-4BB6-ACFB-0355E856B320}" sibTransId="{85BDA9C6-4861-4D31-9363-E991AFD092B0}"/>
    <dgm:cxn modelId="{2CB0855A-D3BB-438B-A81A-F7D00D8290A9}" type="presOf" srcId="{D2AA0963-B044-40BF-BE6A-6F16741FB180}" destId="{AEEC3276-3113-43DF-9346-602B807EA477}" srcOrd="0" destOrd="0" presId="urn:microsoft.com/office/officeart/2005/8/layout/hList1"/>
    <dgm:cxn modelId="{3F54FE1D-4BA7-45DE-9278-CF772EB9DFFF}" type="presOf" srcId="{35604A40-C382-40A7-AFAE-53E3124C9073}" destId="{0A802FD1-6150-4988-B12F-2F0723C36D26}" srcOrd="0" destOrd="1" presId="urn:microsoft.com/office/officeart/2005/8/layout/hList1"/>
    <dgm:cxn modelId="{B6DDF778-4D42-430B-8744-305BDEB3E009}" srcId="{9F390839-7ED4-4F71-AC90-DF1A790A3FDD}" destId="{64C11F74-2287-4380-B6E1-4F583E0204F0}" srcOrd="3" destOrd="0" parTransId="{56FEA7FE-A5C0-4D3F-A063-366EA494C21C}" sibTransId="{89638058-0FC8-435B-A0AE-5F4C7CCDDBB6}"/>
    <dgm:cxn modelId="{6A58EDAE-1560-495F-BA1C-7EA8693385C0}" srcId="{AA0B342E-B077-43F1-BA3A-BD9041FA1E0B}" destId="{F8802384-B381-4A7B-832D-0CBCD4E821AC}" srcOrd="2" destOrd="0" parTransId="{22617C7D-B6B9-4177-979A-23615958DCFC}" sibTransId="{0EC86830-905B-4F8E-BB84-AA07D5C20C00}"/>
    <dgm:cxn modelId="{B76D4A69-D4D8-4DF7-BF17-D4168696178F}" srcId="{DA85E3BF-E757-4BBA-AB0D-C4C873A66FA1}" destId="{8E9D4B3C-7FD4-464B-ACE7-7FBB43CAC284}" srcOrd="0" destOrd="0" parTransId="{E60220F3-F7AA-42A6-AFA4-87C66B4C38FB}" sibTransId="{F0B425BE-FDEC-4630-8FF5-7DD9B0BDB075}"/>
    <dgm:cxn modelId="{1FCB04DD-5B64-47DF-96A5-D596501D603C}" type="presOf" srcId="{8531B62A-D798-4800-850F-1A1B9B49EE9A}" destId="{9F79B763-450F-442E-933C-D951F82D3C18}" srcOrd="0" destOrd="0" presId="urn:microsoft.com/office/officeart/2005/8/layout/hList1"/>
    <dgm:cxn modelId="{6C2078E2-E271-4BE1-80F9-28E8BADA7FAC}" srcId="{DA85E3BF-E757-4BBA-AB0D-C4C873A66FA1}" destId="{35604A40-C382-40A7-AFAE-53E3124C9073}" srcOrd="1" destOrd="0" parTransId="{7996A487-1414-47D6-B918-A0AB61399292}" sibTransId="{594CE6CF-7774-410E-B533-A4D73CBEF8DE}"/>
    <dgm:cxn modelId="{424E413E-607A-40C2-A66E-AF5AA15B38B5}" type="presOf" srcId="{DA85E3BF-E757-4BBA-AB0D-C4C873A66FA1}" destId="{4FB03A0C-96CA-4479-AA96-B790A8A43A37}" srcOrd="0" destOrd="0" presId="urn:microsoft.com/office/officeart/2005/8/layout/hList1"/>
    <dgm:cxn modelId="{A846B910-71FF-421A-8AB8-61009B3737DF}" type="presOf" srcId="{20A6F54F-314D-4362-BE7D-24453C051BBA}" destId="{9F79B763-450F-442E-933C-D951F82D3C18}" srcOrd="0" destOrd="1" presId="urn:microsoft.com/office/officeart/2005/8/layout/hList1"/>
    <dgm:cxn modelId="{6FE9E9CD-ED53-4FEB-B685-6B85FECE24F2}" srcId="{9F390839-7ED4-4F71-AC90-DF1A790A3FDD}" destId="{CE4D31F8-A3C1-4109-AD0B-077FFB771D4F}" srcOrd="1" destOrd="0" parTransId="{E35B2FCA-4284-42BC-B569-A243973EB177}" sibTransId="{94F17B13-1014-44F8-8245-7E60196F1011}"/>
    <dgm:cxn modelId="{DCD63BD9-405B-48AC-9B31-43E0448CDD62}" type="presOf" srcId="{16A4FE4B-ABA4-4AB3-BABA-E49052232C9C}" destId="{0A802FD1-6150-4988-B12F-2F0723C36D26}" srcOrd="0" destOrd="2" presId="urn:microsoft.com/office/officeart/2005/8/layout/hList1"/>
    <dgm:cxn modelId="{8F944AC0-1C78-49CF-8BEF-CB5E0B881742}" type="presOf" srcId="{AA0B342E-B077-43F1-BA3A-BD9041FA1E0B}" destId="{4A75FE23-6C32-4AD9-A1CA-77F0D4DE1C68}" srcOrd="0" destOrd="0" presId="urn:microsoft.com/office/officeart/2005/8/layout/hList1"/>
    <dgm:cxn modelId="{B76CC701-58EE-4368-A714-418E0F59051F}" srcId="{DA85E3BF-E757-4BBA-AB0D-C4C873A66FA1}" destId="{16A4FE4B-ABA4-4AB3-BABA-E49052232C9C}" srcOrd="2" destOrd="0" parTransId="{E27DB252-8B1A-4AD5-B42E-6936EEF2B4CB}" sibTransId="{4EBA0335-908E-4A7B-AF28-4357D816696A}"/>
    <dgm:cxn modelId="{CDA9747F-654F-4655-B89C-5D588EF94F77}" type="presOf" srcId="{8E9D4B3C-7FD4-464B-ACE7-7FBB43CAC284}" destId="{0A802FD1-6150-4988-B12F-2F0723C36D26}" srcOrd="0" destOrd="0" presId="urn:microsoft.com/office/officeart/2005/8/layout/hList1"/>
    <dgm:cxn modelId="{464E137B-15A2-431D-8C33-42F3521AF02F}" srcId="{9F390839-7ED4-4F71-AC90-DF1A790A3FDD}" destId="{968EC729-BD33-4B38-93DF-202F883AEC63}" srcOrd="2" destOrd="0" parTransId="{DEB0CE8D-2297-4A45-BB68-6D51523BA1FB}" sibTransId="{62791C9F-5996-47BB-A4CD-61485AA68C15}"/>
    <dgm:cxn modelId="{A1689CF1-A183-4E2C-8525-8F9C0DEB29FF}" type="presOf" srcId="{64C11F74-2287-4380-B6E1-4F583E0204F0}" destId="{58141A37-E74B-4822-A30F-9ED83BD3E551}" srcOrd="0" destOrd="3" presId="urn:microsoft.com/office/officeart/2005/8/layout/hList1"/>
    <dgm:cxn modelId="{82018F43-C74A-4874-8D23-7EA0A604E26E}" srcId="{6FA3D44C-4F75-423E-8152-124E8252DCC4}" destId="{D2AA0963-B044-40BF-BE6A-6F16741FB180}" srcOrd="1" destOrd="0" parTransId="{B4F1799E-7E8D-4AF7-B488-0F06828F8B93}" sibTransId="{C15422D0-B59D-46F5-9A5A-C6EECADCFA61}"/>
    <dgm:cxn modelId="{9C4BF301-06AB-4862-848A-7BDE8A2E4B79}" type="presOf" srcId="{968EC729-BD33-4B38-93DF-202F883AEC63}" destId="{58141A37-E74B-4822-A30F-9ED83BD3E551}" srcOrd="0" destOrd="2" presId="urn:microsoft.com/office/officeart/2005/8/layout/hList1"/>
    <dgm:cxn modelId="{B88F8A3F-250E-4FF9-8AB0-927A36CD7868}" type="presOf" srcId="{EF22B29A-A12E-45E1-BE74-7D46692A3AAC}" destId="{58141A37-E74B-4822-A30F-9ED83BD3E551}" srcOrd="0" destOrd="0" presId="urn:microsoft.com/office/officeart/2005/8/layout/hList1"/>
    <dgm:cxn modelId="{65BB88DA-28EE-4A4C-8333-5569F9840153}" srcId="{AA0B342E-B077-43F1-BA3A-BD9041FA1E0B}" destId="{20A6F54F-314D-4362-BE7D-24453C051BBA}" srcOrd="1" destOrd="0" parTransId="{CA93380A-E3E0-49B4-93E2-AC0236BA74B4}" sibTransId="{8EBFE205-27BB-4B4C-9085-0DB65D6FE76D}"/>
    <dgm:cxn modelId="{25A3A7B8-9A76-4EB4-B961-6D299F2AA66F}" srcId="{D2AA0963-B044-40BF-BE6A-6F16741FB180}" destId="{34A9A143-FDA6-4138-93A8-78F78F8D05D7}" srcOrd="0" destOrd="0" parTransId="{A071401C-7A5E-42CF-AB1A-590DE5E7108B}" sibTransId="{C5496CBC-E84F-4514-9A02-32F24360BFCA}"/>
    <dgm:cxn modelId="{5F2331DB-C89D-438D-B3E0-FE9A9AF73AA6}" srcId="{6FA3D44C-4F75-423E-8152-124E8252DCC4}" destId="{9F390839-7ED4-4F71-AC90-DF1A790A3FDD}" srcOrd="2" destOrd="0" parTransId="{3732A721-702D-4817-9EAD-11A902CB7705}" sibTransId="{EF87EA02-E849-44A4-97A8-9309E243F228}"/>
    <dgm:cxn modelId="{B04EBAE2-9500-42BD-ABF6-52068E599066}" type="presOf" srcId="{A8ACE5BD-82EB-4378-87FE-33B06DC77202}" destId="{11B650BC-A832-4C0C-A53D-D17F4F8B6383}" srcOrd="0" destOrd="1" presId="urn:microsoft.com/office/officeart/2005/8/layout/hList1"/>
    <dgm:cxn modelId="{F71CBFEB-0967-4259-A888-934749A85B42}" srcId="{D2AA0963-B044-40BF-BE6A-6F16741FB180}" destId="{A8ACE5BD-82EB-4378-87FE-33B06DC77202}" srcOrd="1" destOrd="0" parTransId="{6C86EA94-D679-47E1-9794-FA5A4F7694D1}" sibTransId="{AABA7D34-7EB9-469B-B198-C291E1D859CE}"/>
    <dgm:cxn modelId="{A6908A78-47B5-4A3D-88B2-F8CF14BF0625}" srcId="{D2AA0963-B044-40BF-BE6A-6F16741FB180}" destId="{7AB1628D-C29C-4A88-80CD-CED15677A18D}" srcOrd="2" destOrd="0" parTransId="{827AD5BD-DF1A-4BCF-B99F-0D2D88AFF727}" sibTransId="{0D6E96A6-4B35-4A9C-BA33-41EDF1FBE2FA}"/>
    <dgm:cxn modelId="{3EE48170-8FD4-45B1-887C-886F4C5F541B}" srcId="{6FA3D44C-4F75-423E-8152-124E8252DCC4}" destId="{AA0B342E-B077-43F1-BA3A-BD9041FA1E0B}" srcOrd="3" destOrd="0" parTransId="{EB4370F5-3C29-44BA-9FFA-4079C97CDC58}" sibTransId="{61D49379-F5DB-4C5E-A34C-33D2377442DB}"/>
    <dgm:cxn modelId="{9079595F-E798-4637-9478-65FE113DD776}" type="presOf" srcId="{F8802384-B381-4A7B-832D-0CBCD4E821AC}" destId="{9F79B763-450F-442E-933C-D951F82D3C18}" srcOrd="0" destOrd="2" presId="urn:microsoft.com/office/officeart/2005/8/layout/hList1"/>
    <dgm:cxn modelId="{A996F6D3-3A9C-4D79-BD77-C379D1C30F90}" type="presParOf" srcId="{A2CA53E9-E961-4D50-AF9B-2714FB79677B}" destId="{EAF958E2-0197-4177-98E3-0A2777B0381D}" srcOrd="0" destOrd="0" presId="urn:microsoft.com/office/officeart/2005/8/layout/hList1"/>
    <dgm:cxn modelId="{52E1F983-1804-4A79-830D-9BCFA6C601BC}" type="presParOf" srcId="{EAF958E2-0197-4177-98E3-0A2777B0381D}" destId="{4FB03A0C-96CA-4479-AA96-B790A8A43A37}" srcOrd="0" destOrd="0" presId="urn:microsoft.com/office/officeart/2005/8/layout/hList1"/>
    <dgm:cxn modelId="{8AC704F2-EF5B-4B67-B021-2F09875AA224}" type="presParOf" srcId="{EAF958E2-0197-4177-98E3-0A2777B0381D}" destId="{0A802FD1-6150-4988-B12F-2F0723C36D26}" srcOrd="1" destOrd="0" presId="urn:microsoft.com/office/officeart/2005/8/layout/hList1"/>
    <dgm:cxn modelId="{904AF61E-6B02-4F16-AEDE-D3B7329CD5F5}" type="presParOf" srcId="{A2CA53E9-E961-4D50-AF9B-2714FB79677B}" destId="{090B0247-7EEE-4AEA-9580-97F94D27DB4B}" srcOrd="1" destOrd="0" presId="urn:microsoft.com/office/officeart/2005/8/layout/hList1"/>
    <dgm:cxn modelId="{C305449A-14AF-453E-9ABD-78295A600440}" type="presParOf" srcId="{A2CA53E9-E961-4D50-AF9B-2714FB79677B}" destId="{C3E45276-54C9-43DF-9E71-6B143828EC68}" srcOrd="2" destOrd="0" presId="urn:microsoft.com/office/officeart/2005/8/layout/hList1"/>
    <dgm:cxn modelId="{26AD9332-52D1-46F6-A584-90322F75281A}" type="presParOf" srcId="{C3E45276-54C9-43DF-9E71-6B143828EC68}" destId="{AEEC3276-3113-43DF-9346-602B807EA477}" srcOrd="0" destOrd="0" presId="urn:microsoft.com/office/officeart/2005/8/layout/hList1"/>
    <dgm:cxn modelId="{243F6B6F-1C12-45F1-A6AA-1C702ED3713D}" type="presParOf" srcId="{C3E45276-54C9-43DF-9E71-6B143828EC68}" destId="{11B650BC-A832-4C0C-A53D-D17F4F8B6383}" srcOrd="1" destOrd="0" presId="urn:microsoft.com/office/officeart/2005/8/layout/hList1"/>
    <dgm:cxn modelId="{368BE2C6-48BA-4B53-A39B-7CF88EF8A4FC}" type="presParOf" srcId="{A2CA53E9-E961-4D50-AF9B-2714FB79677B}" destId="{2BACBA3A-553E-4C2B-AF91-A3E678F6B6A9}" srcOrd="3" destOrd="0" presId="urn:microsoft.com/office/officeart/2005/8/layout/hList1"/>
    <dgm:cxn modelId="{6EBC0ED8-5F51-400F-8CD3-4E2C5D04E497}" type="presParOf" srcId="{A2CA53E9-E961-4D50-AF9B-2714FB79677B}" destId="{886906CF-5078-458B-B8FF-4231E1F927EE}" srcOrd="4" destOrd="0" presId="urn:microsoft.com/office/officeart/2005/8/layout/hList1"/>
    <dgm:cxn modelId="{B167302A-F4A8-4056-B36A-774E3949C53E}" type="presParOf" srcId="{886906CF-5078-458B-B8FF-4231E1F927EE}" destId="{658F5645-BDFB-429E-BFE2-F591B0173488}" srcOrd="0" destOrd="0" presId="urn:microsoft.com/office/officeart/2005/8/layout/hList1"/>
    <dgm:cxn modelId="{2560CA1B-8B7B-4B81-92AC-FCF56CF6DE50}" type="presParOf" srcId="{886906CF-5078-458B-B8FF-4231E1F927EE}" destId="{58141A37-E74B-4822-A30F-9ED83BD3E551}" srcOrd="1" destOrd="0" presId="urn:microsoft.com/office/officeart/2005/8/layout/hList1"/>
    <dgm:cxn modelId="{DE8706EF-00AA-4309-9A4E-C46EE7362423}" type="presParOf" srcId="{A2CA53E9-E961-4D50-AF9B-2714FB79677B}" destId="{7CFBA274-3B5F-4A65-A1CB-4EC1A2D61D94}" srcOrd="5" destOrd="0" presId="urn:microsoft.com/office/officeart/2005/8/layout/hList1"/>
    <dgm:cxn modelId="{AE27CB20-AC4C-4886-841A-51E33022F591}" type="presParOf" srcId="{A2CA53E9-E961-4D50-AF9B-2714FB79677B}" destId="{D723A5FD-D8B8-40B9-82EC-3F7909C7D91C}" srcOrd="6" destOrd="0" presId="urn:microsoft.com/office/officeart/2005/8/layout/hList1"/>
    <dgm:cxn modelId="{7D3092BB-6074-446F-A83A-B1AEE0611D7A}" type="presParOf" srcId="{D723A5FD-D8B8-40B9-82EC-3F7909C7D91C}" destId="{4A75FE23-6C32-4AD9-A1CA-77F0D4DE1C68}" srcOrd="0" destOrd="0" presId="urn:microsoft.com/office/officeart/2005/8/layout/hList1"/>
    <dgm:cxn modelId="{83869C0A-39C9-4FE7-BA98-8A3DB5FD71D1}" type="presParOf" srcId="{D723A5FD-D8B8-40B9-82EC-3F7909C7D91C}" destId="{9F79B763-450F-442E-933C-D951F82D3C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B2ED6B-7CCA-410F-B243-112FA75273E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6C0A1A-61D7-4BF9-A33E-073411ED0715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دهنده فناوری (طرف خارجی)</a:t>
          </a:r>
          <a:endParaRPr lang="en-US" b="1" dirty="0">
            <a:cs typeface="B Nazanin" panose="00000400000000000000" pitchFamily="2" charset="-78"/>
          </a:endParaRPr>
        </a:p>
      </dgm:t>
    </dgm:pt>
    <dgm:pt modelId="{89518740-1D80-4DB5-8E92-142BE0CDDEE4}" type="parTrans" cxnId="{2AB96553-771C-47A8-81EB-7EA5FA3C52A0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1BBD0C6D-5CE7-427D-B7DD-3C9D1D01AF04}" type="sibTrans" cxnId="{2AB96553-771C-47A8-81EB-7EA5FA3C52A0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B00A290A-A85B-4E78-BADE-6E5B5102A7BE}">
      <dgm:prSet phldrT="[Text]"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ایجاد علاقه</a:t>
          </a:r>
          <a:r>
            <a:rPr lang="fa-IR" b="0" i="0" u="none" baseline="0" dirty="0" smtClean="0">
              <a:cs typeface="B Nazanin" panose="00000400000000000000" pitchFamily="2" charset="-78"/>
            </a:rPr>
            <a:t> از طریق در اختیار قرار دادن بخشی از بازار</a:t>
          </a:r>
          <a:endParaRPr lang="en-US" b="0" dirty="0">
            <a:cs typeface="B Nazanin" panose="00000400000000000000" pitchFamily="2" charset="-78"/>
          </a:endParaRPr>
        </a:p>
      </dgm:t>
    </dgm:pt>
    <dgm:pt modelId="{31D2442F-A4AD-4309-AAFA-A0E42150839C}" type="parTrans" cxnId="{146DA284-B4C3-4088-9DEA-376398ABC4BD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3F0E5046-2CBA-4EE5-B839-F3FCA95835C6}" type="sibTrans" cxnId="{146DA284-B4C3-4088-9DEA-376398ABC4BD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F0A5CB8F-939F-49E0-B059-FBEFBF3D9FFA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گیرنده فناوری (طرف داخلی)</a:t>
          </a:r>
          <a:endParaRPr lang="en-US" b="1" dirty="0">
            <a:cs typeface="B Nazanin" panose="00000400000000000000" pitchFamily="2" charset="-78"/>
          </a:endParaRPr>
        </a:p>
      </dgm:t>
    </dgm:pt>
    <dgm:pt modelId="{7177E1D3-B855-4E78-858A-2A1346F00660}" type="parTrans" cxnId="{8FC21078-22D3-4236-B192-ED97B6597A45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C9DBD5E5-8DAE-4EFB-BEF8-F8AB83967F11}" type="sibTrans" cxnId="{8FC21078-22D3-4236-B192-ED97B6597A45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4BC41576-3C7D-4106-9DDE-ED430FC4B632}">
      <dgm:prSet phldrT="[Text]"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برنامه</a:t>
          </a:r>
          <a:r>
            <a:rPr lang="fa-IR" b="0" i="0" u="none" baseline="0" dirty="0" smtClean="0">
              <a:cs typeface="B Nazanin" panose="00000400000000000000" pitchFamily="2" charset="-78"/>
            </a:rPr>
            <a:t> جامع ارتقای ظرفیت جذب و تحقیق و توسعه در بنگاه های اقتصادی</a:t>
          </a:r>
          <a:endParaRPr lang="en-US" b="0" dirty="0">
            <a:cs typeface="B Nazanin" panose="00000400000000000000" pitchFamily="2" charset="-78"/>
          </a:endParaRPr>
        </a:p>
      </dgm:t>
    </dgm:pt>
    <dgm:pt modelId="{37D3C32C-4B82-4790-9A55-A839FD929A3A}" type="parTrans" cxnId="{8F61438D-78D2-4056-8F30-E9F1D9F72099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4129422D-9979-4471-A910-1B11DBB81C5B}" type="sibTrans" cxnId="{8F61438D-78D2-4056-8F30-E9F1D9F72099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7E94A35F-30C8-4DFD-95D3-A7C28587BBDC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محتوا</a:t>
          </a:r>
          <a:endParaRPr lang="en-US" b="1" dirty="0">
            <a:cs typeface="B Nazanin" panose="00000400000000000000" pitchFamily="2" charset="-78"/>
          </a:endParaRPr>
        </a:p>
      </dgm:t>
    </dgm:pt>
    <dgm:pt modelId="{24F5A876-44DD-47A0-B7EF-A862AAD9F7E4}" type="parTrans" cxnId="{052D94EC-FB36-4ADE-B43B-7581DEABB307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8CC42BD5-CE62-437C-AE95-3CF79328108C}" type="sibTrans" cxnId="{052D94EC-FB36-4ADE-B43B-7581DEABB307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AC406119-A663-470F-9FF1-B16085F24C94}">
      <dgm:prSet phldrT="[Text]"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ایجاد جذابیت برای واحدهای تحقیق و توسعه</a:t>
          </a:r>
          <a:endParaRPr lang="en-US" b="0" dirty="0">
            <a:cs typeface="B Nazanin" panose="00000400000000000000" pitchFamily="2" charset="-78"/>
          </a:endParaRPr>
        </a:p>
      </dgm:t>
    </dgm:pt>
    <dgm:pt modelId="{8854F273-1782-49A9-B247-281C5DC797C8}" type="parTrans" cxnId="{25FC48FF-B7C7-4DDD-86F8-74441EC4820F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02FC6117-890A-43D3-BAC4-814AD01E4F50}" type="sibTrans" cxnId="{25FC48FF-B7C7-4DDD-86F8-74441EC4820F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6EEB5A48-0250-468A-988D-C55EA61751CD}">
      <dgm:prSet/>
      <dgm:spPr/>
      <dgm:t>
        <a:bodyPr/>
        <a:lstStyle/>
        <a:p>
          <a:pPr rtl="1"/>
          <a:r>
            <a:rPr lang="fa-IR" b="0" i="0" u="none" baseline="0" smtClean="0">
              <a:cs typeface="B Nazanin" panose="00000400000000000000" pitchFamily="2" charset="-78"/>
            </a:rPr>
            <a:t>خرید تجمعی</a:t>
          </a:r>
          <a:endParaRPr lang="en-US" b="0" i="0" u="none">
            <a:cs typeface="B Nazanin" panose="00000400000000000000" pitchFamily="2" charset="-78"/>
          </a:endParaRPr>
        </a:p>
      </dgm:t>
    </dgm:pt>
    <dgm:pt modelId="{EAAEE84A-DFD5-4FBB-84CC-4C902C61A754}" type="parTrans" cxnId="{DA4C14C6-141B-4B92-A26F-4E4DFE03926B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0B78ACCC-8EB5-4E19-9AA0-E80B1120E5ED}" type="sibTrans" cxnId="{DA4C14C6-141B-4B92-A26F-4E4DFE03926B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FEF92159-D45F-48C8-83AC-480929F8664E}">
      <dgm:prSet/>
      <dgm:spPr/>
      <dgm:t>
        <a:bodyPr/>
        <a:lstStyle/>
        <a:p>
          <a:pPr rtl="1"/>
          <a:r>
            <a:rPr lang="fa-IR" b="0" i="0" u="none" baseline="0" smtClean="0">
              <a:cs typeface="B Nazanin" panose="00000400000000000000" pitchFamily="2" charset="-78"/>
            </a:rPr>
            <a:t>در صورت عدم هیچ امکانی اجازه سرمایه گذاری مستقیم خارجی و استفاده از سرریزها </a:t>
          </a:r>
          <a:endParaRPr lang="en-US" b="0" i="0" u="none">
            <a:cs typeface="B Nazanin" panose="00000400000000000000" pitchFamily="2" charset="-78"/>
          </a:endParaRPr>
        </a:p>
      </dgm:t>
    </dgm:pt>
    <dgm:pt modelId="{25672004-A1A0-4073-8E24-9426CDEE2B69}" type="parTrans" cxnId="{1C371E8A-412C-4E4F-A2ED-3E20A6094617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FBAC9635-6A36-45EC-9D63-BFB2E27AC39B}" type="sibTrans" cxnId="{1C371E8A-412C-4E4F-A2ED-3E20A6094617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E49B9D59-D926-44DF-A643-774372225997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تغییر شرکا به شرکای نزدیکتر</a:t>
          </a:r>
          <a:endParaRPr lang="en-US" b="0" dirty="0">
            <a:cs typeface="B Nazanin" panose="00000400000000000000" pitchFamily="2" charset="-78"/>
          </a:endParaRPr>
        </a:p>
      </dgm:t>
    </dgm:pt>
    <dgm:pt modelId="{3A310F80-787D-4AD5-B671-CD1689303916}" type="parTrans" cxnId="{61E53E9E-F44E-4AC6-90D6-7185B3E0D252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09E3FCA6-B4D8-40F2-B2B9-EF4062174232}" type="sibTrans" cxnId="{61E53E9E-F44E-4AC6-90D6-7185B3E0D252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9B9C9EDE-FE49-4193-B750-5364FAB16464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ایجاد</a:t>
          </a:r>
          <a:r>
            <a:rPr lang="fa-IR" b="0" i="0" u="none" baseline="0" dirty="0" smtClean="0">
              <a:cs typeface="B Nazanin" panose="00000400000000000000" pitchFamily="2" charset="-78"/>
            </a:rPr>
            <a:t> کنسرسیوم های داخلی</a:t>
          </a:r>
          <a:endParaRPr lang="en-US" b="0" i="0" u="none" dirty="0">
            <a:cs typeface="B Nazanin" panose="00000400000000000000" pitchFamily="2" charset="-78"/>
          </a:endParaRPr>
        </a:p>
      </dgm:t>
    </dgm:pt>
    <dgm:pt modelId="{B29180AB-E880-41B4-ADA7-8F9254F9EC13}" type="parTrans" cxnId="{6AA80C9F-C02B-4E10-9518-EC392E14D097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74D0AF70-A61E-4DE7-A22F-57BFD9BA375F}" type="sibTrans" cxnId="{6AA80C9F-C02B-4E10-9518-EC392E14D097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F813E538-E180-484D-995E-3741ED819FC0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مشوق ها</a:t>
          </a:r>
          <a:endParaRPr lang="en-US" b="0" dirty="0">
            <a:cs typeface="B Nazanin" panose="00000400000000000000" pitchFamily="2" charset="-78"/>
          </a:endParaRPr>
        </a:p>
      </dgm:t>
    </dgm:pt>
    <dgm:pt modelId="{78143E10-9EED-481D-AA7A-61B89391FDA5}" type="parTrans" cxnId="{B90DCFEB-607C-4263-8EB6-66C5AD41DAB6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B55C950C-9B0D-4981-BC41-52CD8D5A62A0}" type="sibTrans" cxnId="{B90DCFEB-607C-4263-8EB6-66C5AD41DAB6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F5BAC8AD-8F41-4C25-9636-E3C4F664DD07}">
      <dgm:prSet/>
      <dgm:spPr/>
      <dgm:t>
        <a:bodyPr/>
        <a:lstStyle/>
        <a:p>
          <a:pPr rtl="1"/>
          <a:r>
            <a:rPr lang="fa-IR" b="0" i="0" u="none" baseline="0" smtClean="0">
              <a:cs typeface="B Nazanin" panose="00000400000000000000" pitchFamily="2" charset="-78"/>
            </a:rPr>
            <a:t>ایجاد کنسرسیوم های داخلی</a:t>
          </a:r>
          <a:endParaRPr lang="en-US" b="0" i="0" u="none">
            <a:cs typeface="B Nazanin" panose="00000400000000000000" pitchFamily="2" charset="-78"/>
          </a:endParaRPr>
        </a:p>
      </dgm:t>
    </dgm:pt>
    <dgm:pt modelId="{3EB7B9E1-60F4-4D86-86B5-7BFAB20B0B9E}" type="parTrans" cxnId="{4CB0019B-EF4D-4E5D-A2EE-2C90022BDABA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84BB8DEB-0861-4885-B685-A7F3539E4FD3}" type="sibTrans" cxnId="{4CB0019B-EF4D-4E5D-A2EE-2C90022BDABA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74524767-0F2B-4FC2-8B69-1BFA35198469}">
      <dgm:prSet/>
      <dgm:spPr/>
      <dgm:t>
        <a:bodyPr/>
        <a:lstStyle/>
        <a:p>
          <a:pPr rtl="1"/>
          <a:r>
            <a:rPr lang="fa-IR" b="0" i="0" u="none" baseline="0" smtClean="0">
              <a:cs typeface="B Nazanin" panose="00000400000000000000" pitchFamily="2" charset="-78"/>
            </a:rPr>
            <a:t>توسعه لیست شرکت های توانمند جهت حمایت های هدفمند در همکاری های بین المللی</a:t>
          </a:r>
          <a:endParaRPr lang="en-US" b="0" i="0" u="none">
            <a:cs typeface="B Nazanin" panose="00000400000000000000" pitchFamily="2" charset="-78"/>
          </a:endParaRPr>
        </a:p>
      </dgm:t>
    </dgm:pt>
    <dgm:pt modelId="{2AD79551-9DBE-4785-9AEF-59D4217E1D59}" type="parTrans" cxnId="{EB7459B3-FFBB-4B96-A15A-79F6B5324F3A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49339F87-E8A4-4D9D-9FBB-EFD1941D0F7B}" type="sibTrans" cxnId="{EB7459B3-FFBB-4B96-A15A-79F6B5324F3A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E3B42399-59D2-4D62-884F-3EC1C4F9DBCE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لزوم الزام بخش دولتی</a:t>
          </a:r>
          <a:endParaRPr lang="en-US" b="0" dirty="0">
            <a:cs typeface="B Nazanin" panose="00000400000000000000" pitchFamily="2" charset="-78"/>
          </a:endParaRPr>
        </a:p>
      </dgm:t>
    </dgm:pt>
    <dgm:pt modelId="{FCBB782F-2239-455E-9C61-FAC236719D4C}" type="parTrans" cxnId="{7000683E-6357-4650-A957-664601B83B75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57B99C1A-FF8E-49B2-A0A3-6E1D67D43A9F}" type="sibTrans" cxnId="{7000683E-6357-4650-A957-664601B83B75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3B3F84D6-929C-4D2C-8E23-F7805146EE23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لزوم توسعه شبکه های تامین</a:t>
          </a:r>
          <a:r>
            <a:rPr lang="fa-IR" b="0" i="0" u="none" baseline="0" dirty="0" smtClean="0">
              <a:cs typeface="B Nazanin" panose="00000400000000000000" pitchFamily="2" charset="-78"/>
            </a:rPr>
            <a:t> کننده با هدف توسعه فناوری اجزا</a:t>
          </a:r>
          <a:endParaRPr lang="en-US" b="0" i="0" u="none" dirty="0">
            <a:cs typeface="B Nazanin" panose="00000400000000000000" pitchFamily="2" charset="-78"/>
          </a:endParaRPr>
        </a:p>
      </dgm:t>
    </dgm:pt>
    <dgm:pt modelId="{798D4D93-5A8C-44EE-862E-D97A7528995B}" type="parTrans" cxnId="{03EC0F95-5894-424F-AA53-27F43D38C183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761750EE-FF18-4273-A9DF-6AA16CC3B810}" type="sibTrans" cxnId="{03EC0F95-5894-424F-AA53-27F43D38C183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2DE2E439-9505-4573-A530-CCED2C2FFB9F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حمایت های هدفمند جهت توسعه توانمندی های طراحی و مهندسی مانند تقبل بخشی از هزینه های توسعه فناوری</a:t>
          </a:r>
          <a:endParaRPr lang="en-US" b="0" dirty="0">
            <a:cs typeface="B Nazanin" panose="00000400000000000000" pitchFamily="2" charset="-78"/>
          </a:endParaRPr>
        </a:p>
      </dgm:t>
    </dgm:pt>
    <dgm:pt modelId="{0513E522-DB84-48BC-B8E7-AA76B217E50D}" type="parTrans" cxnId="{90786A5A-8B6B-4267-B4C8-37046671012D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99CF1BC1-AC7E-477A-8E24-DCE597BCCA76}" type="sibTrans" cxnId="{90786A5A-8B6B-4267-B4C8-37046671012D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741A4BDB-7D00-4D3B-B13C-D9291F9C1E47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برنامه ایجاد شبکه های همکاری مانند </a:t>
          </a:r>
          <a:r>
            <a:rPr lang="en-US" b="0" i="0" u="none" dirty="0" smtClean="0">
              <a:cs typeface="B Nazanin" panose="00000400000000000000" pitchFamily="2" charset="-78"/>
            </a:rPr>
            <a:t>SAPCO</a:t>
          </a:r>
          <a:r>
            <a:rPr lang="fa-IR" b="0" i="0" u="none" dirty="0" smtClean="0">
              <a:cs typeface="B Nazanin" panose="00000400000000000000" pitchFamily="2" charset="-78"/>
            </a:rPr>
            <a:t> وندور لیست و شناسایی توانمندی ها</a:t>
          </a:r>
          <a:endParaRPr lang="en-US" b="0" dirty="0">
            <a:cs typeface="B Nazanin" panose="00000400000000000000" pitchFamily="2" charset="-78"/>
          </a:endParaRPr>
        </a:p>
      </dgm:t>
    </dgm:pt>
    <dgm:pt modelId="{BB17B99F-3B79-4BFA-B45C-5296B57FAEFE}" type="parTrans" cxnId="{CA72ED44-9001-4525-BB73-EC1F187AB640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C8390BB2-3545-4008-98A6-3EFB08E467A7}" type="sibTrans" cxnId="{CA72ED44-9001-4525-BB73-EC1F187AB640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F4A4C33F-5A10-4556-B616-2771E5CD5B51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شبکه سازی از طریق صندوق</a:t>
          </a:r>
          <a:endParaRPr lang="en-US" b="0" i="0" u="none" dirty="0">
            <a:cs typeface="B Nazanin" panose="00000400000000000000" pitchFamily="2" charset="-78"/>
          </a:endParaRPr>
        </a:p>
      </dgm:t>
    </dgm:pt>
    <dgm:pt modelId="{17655DAF-780E-4C4E-B069-791E7DFC8ACA}" type="parTrans" cxnId="{454B4B09-6EE0-4762-A87A-F00CA20BB25E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03CC97AE-E3FB-491B-9F97-1CE1AD47DDE0}" type="sibTrans" cxnId="{454B4B09-6EE0-4762-A87A-F00CA20BB25E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8C403743-59CB-4FA8-8189-1FE4A9C69CB2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اصلاح و موردی سازی قانون در هر بخش</a:t>
          </a:r>
          <a:endParaRPr lang="en-US" b="0" dirty="0">
            <a:cs typeface="B Nazanin" panose="00000400000000000000" pitchFamily="2" charset="-78"/>
          </a:endParaRPr>
        </a:p>
      </dgm:t>
    </dgm:pt>
    <dgm:pt modelId="{F67C1646-2BA3-4E53-BEC2-235ABD67B21C}" type="parTrans" cxnId="{FAC03D2C-E4F4-4BF2-B2E3-DE135DCBEA75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3B160BC1-AEAF-4F03-923A-F0E2D52CA32E}" type="sibTrans" cxnId="{FAC03D2C-E4F4-4BF2-B2E3-DE135DCBEA75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C2A92848-8E2B-4A81-9222-0D779B204E90}">
      <dgm:prSet/>
      <dgm:spPr/>
      <dgm:t>
        <a:bodyPr/>
        <a:lstStyle/>
        <a:p>
          <a:pPr rtl="1"/>
          <a:r>
            <a:rPr lang="fa-IR" b="1" i="0" u="none" dirty="0" smtClean="0">
              <a:cs typeface="B Nazanin" panose="00000400000000000000" pitchFamily="2" charset="-78"/>
            </a:rPr>
            <a:t>بستر</a:t>
          </a:r>
          <a:endParaRPr lang="en-US" b="1" i="0" u="none" dirty="0">
            <a:cs typeface="B Nazanin" panose="00000400000000000000" pitchFamily="2" charset="-78"/>
          </a:endParaRPr>
        </a:p>
      </dgm:t>
    </dgm:pt>
    <dgm:pt modelId="{22B6D121-B05D-495A-8D67-A2B7988BB889}" type="parTrans" cxnId="{38B8F7F6-F346-4178-B82A-00FD12D3AEA5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A3A6A7AF-4947-4599-B435-C666A6C604B1}" type="sibTrans" cxnId="{38B8F7F6-F346-4178-B82A-00FD12D3AEA5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A48DCB26-AC7B-4E74-A2B1-FBF5E4072B82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قانون</a:t>
          </a:r>
          <a:r>
            <a:rPr lang="fa-IR" b="0" i="0" u="none" baseline="0" dirty="0" smtClean="0">
              <a:cs typeface="B Nazanin" panose="00000400000000000000" pitchFamily="2" charset="-78"/>
            </a:rPr>
            <a:t> مشخص </a:t>
          </a:r>
          <a:r>
            <a:rPr lang="en-US" b="0" i="0" u="none" baseline="0" dirty="0" smtClean="0">
              <a:cs typeface="B Nazanin" panose="00000400000000000000" pitchFamily="2" charset="-78"/>
            </a:rPr>
            <a:t>JV</a:t>
          </a:r>
          <a:r>
            <a:rPr lang="fa-IR" b="0" i="0" u="none" dirty="0" smtClean="0">
              <a:cs typeface="B Nazanin" panose="00000400000000000000" pitchFamily="2" charset="-78"/>
            </a:rPr>
            <a:t> </a:t>
          </a:r>
          <a:endParaRPr lang="en-US" b="0" i="0" u="none" dirty="0">
            <a:cs typeface="B Nazanin" panose="00000400000000000000" pitchFamily="2" charset="-78"/>
          </a:endParaRPr>
        </a:p>
      </dgm:t>
    </dgm:pt>
    <dgm:pt modelId="{65EF9DE8-1F5D-4F1A-B076-59B8C22A9ABD}" type="parTrans" cxnId="{A7B7919B-3D36-4D64-9DC5-56E150AF69E0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BD62582A-09BC-4313-8B44-0BEC28C3C8C8}" type="sibTrans" cxnId="{A7B7919B-3D36-4D64-9DC5-56E150AF69E0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ED063529-F480-489D-A97A-F9FE75E07198}">
      <dgm:prSet/>
      <dgm:spPr/>
      <dgm:t>
        <a:bodyPr/>
        <a:lstStyle/>
        <a:p>
          <a:pPr rtl="1"/>
          <a:r>
            <a:rPr lang="fa-IR" b="0" i="0" u="none" smtClean="0">
              <a:cs typeface="B Nazanin" panose="00000400000000000000" pitchFamily="2" charset="-78"/>
            </a:rPr>
            <a:t>عدم یکپارچگی مشوق</a:t>
          </a:r>
          <a:r>
            <a:rPr lang="fa-IR" b="0" i="0" u="none" baseline="0" smtClean="0">
              <a:cs typeface="B Nazanin" panose="00000400000000000000" pitchFamily="2" charset="-78"/>
            </a:rPr>
            <a:t> های انتقال فناوری و جذب فناوری (قانون جامع)</a:t>
          </a:r>
          <a:endParaRPr lang="en-US" b="0" i="0" u="none">
            <a:cs typeface="B Nazanin" panose="00000400000000000000" pitchFamily="2" charset="-78"/>
          </a:endParaRPr>
        </a:p>
      </dgm:t>
    </dgm:pt>
    <dgm:pt modelId="{0A50C927-E9A5-4DD1-99A3-14BD7280CBD3}" type="parTrans" cxnId="{3D09C2E7-B2D9-4B2A-82FC-624EC18CBF19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A3975CB2-7870-4E3C-90A7-0EC081040F33}" type="sibTrans" cxnId="{3D09C2E7-B2D9-4B2A-82FC-624EC18CBF19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E377DA3E-7A7A-487C-ACDD-5F5EA4068E32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پذیرش ریسک شرکت ها </a:t>
          </a:r>
          <a:endParaRPr lang="en-US" b="0" dirty="0">
            <a:cs typeface="B Nazanin" panose="00000400000000000000" pitchFamily="2" charset="-78"/>
          </a:endParaRPr>
        </a:p>
      </dgm:t>
    </dgm:pt>
    <dgm:pt modelId="{908FB54A-1FD5-455E-BEE2-136BC540CF7D}" type="parTrans" cxnId="{97319A75-0BA8-47D3-9907-D72706A95D4D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E7CD974D-6764-4123-950F-19DB2EECC085}" type="sibTrans" cxnId="{97319A75-0BA8-47D3-9907-D72706A95D4D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551FCB88-AF5A-4875-BB82-4BCFCE1F81FB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ایجاد و توسعه بانک های اطلاعاتی در زمینه فناوری در ایران</a:t>
          </a:r>
          <a:endParaRPr lang="en-US" b="0" dirty="0">
            <a:cs typeface="B Nazanin" panose="00000400000000000000" pitchFamily="2" charset="-78"/>
          </a:endParaRPr>
        </a:p>
      </dgm:t>
    </dgm:pt>
    <dgm:pt modelId="{BC26AFD1-AE17-426B-A5F8-93B039C873C2}" type="parTrans" cxnId="{641EB4D7-F4C2-4B38-B6D3-22D036D214CD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D93E1FFE-79CA-4ABF-A150-2FA55E8A9155}" type="sibTrans" cxnId="{641EB4D7-F4C2-4B38-B6D3-22D036D214CD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51379799-B35D-4680-A1F7-3EB155E03E89}">
      <dgm:prSet/>
      <dgm:spPr/>
      <dgm:t>
        <a:bodyPr/>
        <a:lstStyle/>
        <a:p>
          <a:pPr rtl="1"/>
          <a:r>
            <a:rPr lang="fa-IR" b="0" i="0" u="none" dirty="0" smtClean="0">
              <a:cs typeface="B Nazanin" panose="00000400000000000000" pitchFamily="2" charset="-78"/>
            </a:rPr>
            <a:t>حمایت های بین المللی با هدف صادراتی و انتقال فناوری</a:t>
          </a:r>
          <a:endParaRPr lang="en-US" b="0" dirty="0">
            <a:cs typeface="B Nazanin" panose="00000400000000000000" pitchFamily="2" charset="-78"/>
          </a:endParaRPr>
        </a:p>
      </dgm:t>
    </dgm:pt>
    <dgm:pt modelId="{C25CCFC1-35B9-4D86-A621-1CBC77F1BD0F}" type="parTrans" cxnId="{109C4414-E294-441A-BAE8-9E556CDBA91E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3300025C-E249-44A7-B33A-57D40BE64F18}" type="sibTrans" cxnId="{109C4414-E294-441A-BAE8-9E556CDBA91E}">
      <dgm:prSet/>
      <dgm:spPr/>
      <dgm:t>
        <a:bodyPr/>
        <a:lstStyle/>
        <a:p>
          <a:pPr rtl="1"/>
          <a:endParaRPr lang="en-US" b="0">
            <a:cs typeface="B Nazanin" panose="00000400000000000000" pitchFamily="2" charset="-78"/>
          </a:endParaRPr>
        </a:p>
      </dgm:t>
    </dgm:pt>
    <dgm:pt modelId="{8C31FE17-127C-4800-98B5-9497B5A9689B}" type="pres">
      <dgm:prSet presAssocID="{42B2ED6B-7CCA-410F-B243-112FA75273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61F67-E18F-4E51-B08A-CDCB39396397}" type="pres">
      <dgm:prSet presAssocID="{C46C0A1A-61D7-4BF9-A33E-073411ED0715}" presName="composite" presStyleCnt="0"/>
      <dgm:spPr/>
    </dgm:pt>
    <dgm:pt modelId="{57676A98-270E-4ADF-96C0-BE7EC74E8B5C}" type="pres">
      <dgm:prSet presAssocID="{C46C0A1A-61D7-4BF9-A33E-073411ED071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F2A6C-6EA0-4E69-BD4F-3FA5C92ED154}" type="pres">
      <dgm:prSet presAssocID="{C46C0A1A-61D7-4BF9-A33E-073411ED0715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EBC34-1A71-44A1-87FC-E3AC05DDD181}" type="pres">
      <dgm:prSet presAssocID="{1BBD0C6D-5CE7-427D-B7DD-3C9D1D01AF04}" presName="space" presStyleCnt="0"/>
      <dgm:spPr/>
    </dgm:pt>
    <dgm:pt modelId="{21F82C02-2A77-47F6-BF09-1330D80968E8}" type="pres">
      <dgm:prSet presAssocID="{F0A5CB8F-939F-49E0-B059-FBEFBF3D9FFA}" presName="composite" presStyleCnt="0"/>
      <dgm:spPr/>
    </dgm:pt>
    <dgm:pt modelId="{303D589C-0BFD-45DD-93DE-B47F1CFA37D1}" type="pres">
      <dgm:prSet presAssocID="{F0A5CB8F-939F-49E0-B059-FBEFBF3D9FF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E456D-F962-4051-B34C-3CC136067B27}" type="pres">
      <dgm:prSet presAssocID="{F0A5CB8F-939F-49E0-B059-FBEFBF3D9FF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F85F6-173B-4A8E-A952-F6E734CCA6A6}" type="pres">
      <dgm:prSet presAssocID="{C9DBD5E5-8DAE-4EFB-BEF8-F8AB83967F11}" presName="space" presStyleCnt="0"/>
      <dgm:spPr/>
    </dgm:pt>
    <dgm:pt modelId="{D3C3F002-170D-40BA-B3BA-F763134FE1CD}" type="pres">
      <dgm:prSet presAssocID="{7E94A35F-30C8-4DFD-95D3-A7C28587BBDC}" presName="composite" presStyleCnt="0"/>
      <dgm:spPr/>
    </dgm:pt>
    <dgm:pt modelId="{049C88BD-CE7C-47AB-B942-75CE5BCF1BA3}" type="pres">
      <dgm:prSet presAssocID="{7E94A35F-30C8-4DFD-95D3-A7C28587BBD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C935C-6BDB-4DA7-A0F8-0F73484C973B}" type="pres">
      <dgm:prSet presAssocID="{7E94A35F-30C8-4DFD-95D3-A7C28587BBD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50192-7430-46E2-9A26-6830DE0287A6}" type="pres">
      <dgm:prSet presAssocID="{8CC42BD5-CE62-437C-AE95-3CF79328108C}" presName="space" presStyleCnt="0"/>
      <dgm:spPr/>
    </dgm:pt>
    <dgm:pt modelId="{D805BEE5-F86F-463D-A7FA-6F83F41A91BE}" type="pres">
      <dgm:prSet presAssocID="{C2A92848-8E2B-4A81-9222-0D779B204E90}" presName="composite" presStyleCnt="0"/>
      <dgm:spPr/>
    </dgm:pt>
    <dgm:pt modelId="{A901535D-050A-4EA6-8CE7-FA4292228831}" type="pres">
      <dgm:prSet presAssocID="{C2A92848-8E2B-4A81-9222-0D779B204E9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BDDDB-E8DB-4F58-89CE-B5DCA905518F}" type="pres">
      <dgm:prSet presAssocID="{C2A92848-8E2B-4A81-9222-0D779B204E9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B0E013-4652-447A-A404-35C858376A63}" type="presOf" srcId="{551FCB88-AF5A-4875-BB82-4BCFCE1F81FB}" destId="{3B7BDDDB-E8DB-4F58-89CE-B5DCA905518F}" srcOrd="0" destOrd="3" presId="urn:microsoft.com/office/officeart/2005/8/layout/hList1"/>
    <dgm:cxn modelId="{146DA284-B4C3-4088-9DEA-376398ABC4BD}" srcId="{C46C0A1A-61D7-4BF9-A33E-073411ED0715}" destId="{B00A290A-A85B-4E78-BADE-6E5B5102A7BE}" srcOrd="0" destOrd="0" parTransId="{31D2442F-A4AD-4309-AAFA-A0E42150839C}" sibTransId="{3F0E5046-2CBA-4EE5-B839-F3FCA95835C6}"/>
    <dgm:cxn modelId="{F27D643B-A404-4BA7-B316-9A08C361E252}" type="presOf" srcId="{ED063529-F480-489D-A97A-F9FE75E07198}" destId="{3B7BDDDB-E8DB-4F58-89CE-B5DCA905518F}" srcOrd="0" destOrd="1" presId="urn:microsoft.com/office/officeart/2005/8/layout/hList1"/>
    <dgm:cxn modelId="{FDC1F50C-FFE7-4AA9-A2AF-E4084F6573DE}" type="presOf" srcId="{E49B9D59-D926-44DF-A643-774372225997}" destId="{21EF2A6C-6EA0-4E69-BD4F-3FA5C92ED154}" srcOrd="0" destOrd="3" presId="urn:microsoft.com/office/officeart/2005/8/layout/hList1"/>
    <dgm:cxn modelId="{CA72ED44-9001-4525-BB73-EC1F187AB640}" srcId="{7E94A35F-30C8-4DFD-95D3-A7C28587BBDC}" destId="{741A4BDB-7D00-4D3B-B13C-D9291F9C1E47}" srcOrd="1" destOrd="0" parTransId="{BB17B99F-3B79-4BFA-B45C-5296B57FAEFE}" sibTransId="{C8390BB2-3545-4008-98A6-3EFB08E467A7}"/>
    <dgm:cxn modelId="{03EC0F95-5894-424F-AA53-27F43D38C183}" srcId="{E3B42399-59D2-4D62-884F-3EC1C4F9DBCE}" destId="{3B3F84D6-929C-4D2C-8E23-F7805146EE23}" srcOrd="0" destOrd="0" parTransId="{798D4D93-5A8C-44EE-862E-D97A7528995B}" sibTransId="{761750EE-FF18-4273-A9DF-6AA16CC3B810}"/>
    <dgm:cxn modelId="{052D94EC-FB36-4ADE-B43B-7581DEABB307}" srcId="{42B2ED6B-7CCA-410F-B243-112FA75273EF}" destId="{7E94A35F-30C8-4DFD-95D3-A7C28587BBDC}" srcOrd="2" destOrd="0" parTransId="{24F5A876-44DD-47A0-B7EF-A862AAD9F7E4}" sibTransId="{8CC42BD5-CE62-437C-AE95-3CF79328108C}"/>
    <dgm:cxn modelId="{EAB3DBDE-E060-40B2-8406-BB03608BCEB0}" type="presOf" srcId="{F5BAC8AD-8F41-4C25-9636-E3C4F664DD07}" destId="{C8EE456D-F962-4051-B34C-3CC136067B27}" srcOrd="0" destOrd="1" presId="urn:microsoft.com/office/officeart/2005/8/layout/hList1"/>
    <dgm:cxn modelId="{109C4414-E294-441A-BAE8-9E556CDBA91E}" srcId="{C2A92848-8E2B-4A81-9222-0D779B204E90}" destId="{51379799-B35D-4680-A1F7-3EB155E03E89}" srcOrd="4" destOrd="0" parTransId="{C25CCFC1-35B9-4D86-A621-1CBC77F1BD0F}" sibTransId="{3300025C-E249-44A7-B33A-57D40BE64F18}"/>
    <dgm:cxn modelId="{00311014-808B-43CB-A659-C2DD9EDD4F2C}" type="presOf" srcId="{E3B42399-59D2-4D62-884F-3EC1C4F9DBCE}" destId="{C8EE456D-F962-4051-B34C-3CC136067B27}" srcOrd="0" destOrd="3" presId="urn:microsoft.com/office/officeart/2005/8/layout/hList1"/>
    <dgm:cxn modelId="{DA4C14C6-141B-4B92-A26F-4E4DFE03926B}" srcId="{C46C0A1A-61D7-4BF9-A33E-073411ED0715}" destId="{6EEB5A48-0250-468A-988D-C55EA61751CD}" srcOrd="1" destOrd="0" parTransId="{EAAEE84A-DFD5-4FBB-84CC-4C902C61A754}" sibTransId="{0B78ACCC-8EB5-4E19-9AA0-E80B1120E5ED}"/>
    <dgm:cxn modelId="{79DB1FD0-6A9C-4495-9F78-9F8871F3A9F3}" type="presOf" srcId="{F813E538-E180-484D-995E-3741ED819FC0}" destId="{21EF2A6C-6EA0-4E69-BD4F-3FA5C92ED154}" srcOrd="0" destOrd="5" presId="urn:microsoft.com/office/officeart/2005/8/layout/hList1"/>
    <dgm:cxn modelId="{1C371E8A-412C-4E4F-A2ED-3E20A6094617}" srcId="{C46C0A1A-61D7-4BF9-A33E-073411ED0715}" destId="{FEF92159-D45F-48C8-83AC-480929F8664E}" srcOrd="2" destOrd="0" parTransId="{25672004-A1A0-4073-8E24-9426CDEE2B69}" sibTransId="{FBAC9635-6A36-45EC-9D63-BFB2E27AC39B}"/>
    <dgm:cxn modelId="{329AAAEA-3A41-4C4D-B2BB-C1FA35AC81A9}" type="presOf" srcId="{F0A5CB8F-939F-49E0-B059-FBEFBF3D9FFA}" destId="{303D589C-0BFD-45DD-93DE-B47F1CFA37D1}" srcOrd="0" destOrd="0" presId="urn:microsoft.com/office/officeart/2005/8/layout/hList1"/>
    <dgm:cxn modelId="{5FF320AB-799E-45A3-97DD-068FFC98B89F}" type="presOf" srcId="{C46C0A1A-61D7-4BF9-A33E-073411ED0715}" destId="{57676A98-270E-4ADF-96C0-BE7EC74E8B5C}" srcOrd="0" destOrd="0" presId="urn:microsoft.com/office/officeart/2005/8/layout/hList1"/>
    <dgm:cxn modelId="{25FC48FF-B7C7-4DDD-86F8-74441EC4820F}" srcId="{7E94A35F-30C8-4DFD-95D3-A7C28587BBDC}" destId="{AC406119-A663-470F-9FF1-B16085F24C94}" srcOrd="0" destOrd="0" parTransId="{8854F273-1782-49A9-B247-281C5DC797C8}" sibTransId="{02FC6117-890A-43D3-BAC4-814AD01E4F50}"/>
    <dgm:cxn modelId="{454B4B09-6EE0-4762-A87A-F00CA20BB25E}" srcId="{7E94A35F-30C8-4DFD-95D3-A7C28587BBDC}" destId="{F4A4C33F-5A10-4556-B616-2771E5CD5B51}" srcOrd="2" destOrd="0" parTransId="{17655DAF-780E-4C4E-B069-791E7DFC8ACA}" sibTransId="{03CC97AE-E3FB-491B-9F97-1CE1AD47DDE0}"/>
    <dgm:cxn modelId="{641EB4D7-F4C2-4B38-B6D3-22D036D214CD}" srcId="{C2A92848-8E2B-4A81-9222-0D779B204E90}" destId="{551FCB88-AF5A-4875-BB82-4BCFCE1F81FB}" srcOrd="3" destOrd="0" parTransId="{BC26AFD1-AE17-426B-A5F8-93B039C873C2}" sibTransId="{D93E1FFE-79CA-4ABF-A150-2FA55E8A9155}"/>
    <dgm:cxn modelId="{0F8FB5B5-9487-42D8-870D-4F6D5F9EC89F}" type="presOf" srcId="{7E94A35F-30C8-4DFD-95D3-A7C28587BBDC}" destId="{049C88BD-CE7C-47AB-B942-75CE5BCF1BA3}" srcOrd="0" destOrd="0" presId="urn:microsoft.com/office/officeart/2005/8/layout/hList1"/>
    <dgm:cxn modelId="{6AA80C9F-C02B-4E10-9518-EC392E14D097}" srcId="{E49B9D59-D926-44DF-A643-774372225997}" destId="{9B9C9EDE-FE49-4193-B750-5364FAB16464}" srcOrd="0" destOrd="0" parTransId="{B29180AB-E880-41B4-ADA7-8F9254F9EC13}" sibTransId="{74D0AF70-A61E-4DE7-A22F-57BFD9BA375F}"/>
    <dgm:cxn modelId="{97319A75-0BA8-47D3-9907-D72706A95D4D}" srcId="{C2A92848-8E2B-4A81-9222-0D779B204E90}" destId="{E377DA3E-7A7A-487C-ACDD-5F5EA4068E32}" srcOrd="2" destOrd="0" parTransId="{908FB54A-1FD5-455E-BEE2-136BC540CF7D}" sibTransId="{E7CD974D-6764-4123-950F-19DB2EECC085}"/>
    <dgm:cxn modelId="{7000683E-6357-4650-A957-664601B83B75}" srcId="{F0A5CB8F-939F-49E0-B059-FBEFBF3D9FFA}" destId="{E3B42399-59D2-4D62-884F-3EC1C4F9DBCE}" srcOrd="3" destOrd="0" parTransId="{FCBB782F-2239-455E-9C61-FAC236719D4C}" sibTransId="{57B99C1A-FF8E-49B2-A0A3-6E1D67D43A9F}"/>
    <dgm:cxn modelId="{FAC03D2C-E4F4-4BF2-B2E3-DE135DCBEA75}" srcId="{7E94A35F-30C8-4DFD-95D3-A7C28587BBDC}" destId="{8C403743-59CB-4FA8-8189-1FE4A9C69CB2}" srcOrd="3" destOrd="0" parTransId="{F67C1646-2BA3-4E53-BEC2-235ABD67B21C}" sibTransId="{3B160BC1-AEAF-4F03-923A-F0E2D52CA32E}"/>
    <dgm:cxn modelId="{4E7F0C67-7B82-4B53-8792-07F8304AB166}" type="presOf" srcId="{AC406119-A663-470F-9FF1-B16085F24C94}" destId="{BD8C935C-6BDB-4DA7-A0F8-0F73484C973B}" srcOrd="0" destOrd="0" presId="urn:microsoft.com/office/officeart/2005/8/layout/hList1"/>
    <dgm:cxn modelId="{F8AC42D6-6D72-437A-807B-202BE4BC3EC4}" type="presOf" srcId="{E377DA3E-7A7A-487C-ACDD-5F5EA4068E32}" destId="{3B7BDDDB-E8DB-4F58-89CE-B5DCA905518F}" srcOrd="0" destOrd="2" presId="urn:microsoft.com/office/officeart/2005/8/layout/hList1"/>
    <dgm:cxn modelId="{8FC21078-22D3-4236-B192-ED97B6597A45}" srcId="{42B2ED6B-7CCA-410F-B243-112FA75273EF}" destId="{F0A5CB8F-939F-49E0-B059-FBEFBF3D9FFA}" srcOrd="1" destOrd="0" parTransId="{7177E1D3-B855-4E78-858A-2A1346F00660}" sibTransId="{C9DBD5E5-8DAE-4EFB-BEF8-F8AB83967F11}"/>
    <dgm:cxn modelId="{94863FC4-B8AA-4DA5-B52F-9A37ED115B0F}" type="presOf" srcId="{741A4BDB-7D00-4D3B-B13C-D9291F9C1E47}" destId="{BD8C935C-6BDB-4DA7-A0F8-0F73484C973B}" srcOrd="0" destOrd="1" presId="urn:microsoft.com/office/officeart/2005/8/layout/hList1"/>
    <dgm:cxn modelId="{8F61438D-78D2-4056-8F30-E9F1D9F72099}" srcId="{F0A5CB8F-939F-49E0-B059-FBEFBF3D9FFA}" destId="{4BC41576-3C7D-4106-9DDE-ED430FC4B632}" srcOrd="0" destOrd="0" parTransId="{37D3C32C-4B82-4790-9A55-A839FD929A3A}" sibTransId="{4129422D-9979-4471-A910-1B11DBB81C5B}"/>
    <dgm:cxn modelId="{EF5019AB-C115-40A3-B505-46761396CAF5}" type="presOf" srcId="{4BC41576-3C7D-4106-9DDE-ED430FC4B632}" destId="{C8EE456D-F962-4051-B34C-3CC136067B27}" srcOrd="0" destOrd="0" presId="urn:microsoft.com/office/officeart/2005/8/layout/hList1"/>
    <dgm:cxn modelId="{2AB96553-771C-47A8-81EB-7EA5FA3C52A0}" srcId="{42B2ED6B-7CCA-410F-B243-112FA75273EF}" destId="{C46C0A1A-61D7-4BF9-A33E-073411ED0715}" srcOrd="0" destOrd="0" parTransId="{89518740-1D80-4DB5-8E92-142BE0CDDEE4}" sibTransId="{1BBD0C6D-5CE7-427D-B7DD-3C9D1D01AF04}"/>
    <dgm:cxn modelId="{8A7A4E66-4F14-404F-BBD5-9A5FAD32F11B}" type="presOf" srcId="{F4A4C33F-5A10-4556-B616-2771E5CD5B51}" destId="{BD8C935C-6BDB-4DA7-A0F8-0F73484C973B}" srcOrd="0" destOrd="2" presId="urn:microsoft.com/office/officeart/2005/8/layout/hList1"/>
    <dgm:cxn modelId="{EB7459B3-FFBB-4B96-A15A-79F6B5324F3A}" srcId="{F0A5CB8F-939F-49E0-B059-FBEFBF3D9FFA}" destId="{74524767-0F2B-4FC2-8B69-1BFA35198469}" srcOrd="2" destOrd="0" parTransId="{2AD79551-9DBE-4785-9AEF-59D4217E1D59}" sibTransId="{49339F87-E8A4-4D9D-9FBB-EFD1941D0F7B}"/>
    <dgm:cxn modelId="{4CB0019B-EF4D-4E5D-A2EE-2C90022BDABA}" srcId="{F0A5CB8F-939F-49E0-B059-FBEFBF3D9FFA}" destId="{F5BAC8AD-8F41-4C25-9636-E3C4F664DD07}" srcOrd="1" destOrd="0" parTransId="{3EB7B9E1-60F4-4D86-86B5-7BFAB20B0B9E}" sibTransId="{84BB8DEB-0861-4885-B685-A7F3539E4FD3}"/>
    <dgm:cxn modelId="{A8C4CA03-B7A2-4FCC-BDE8-43695A03F7E9}" type="presOf" srcId="{51379799-B35D-4680-A1F7-3EB155E03E89}" destId="{3B7BDDDB-E8DB-4F58-89CE-B5DCA905518F}" srcOrd="0" destOrd="4" presId="urn:microsoft.com/office/officeart/2005/8/layout/hList1"/>
    <dgm:cxn modelId="{4DC200B8-3019-4727-BA28-E166ED71758A}" type="presOf" srcId="{8C403743-59CB-4FA8-8189-1FE4A9C69CB2}" destId="{BD8C935C-6BDB-4DA7-A0F8-0F73484C973B}" srcOrd="0" destOrd="3" presId="urn:microsoft.com/office/officeart/2005/8/layout/hList1"/>
    <dgm:cxn modelId="{8F277ADA-F1B4-4891-84BC-1233B8E52D08}" type="presOf" srcId="{2DE2E439-9505-4573-A530-CCED2C2FFB9F}" destId="{C8EE456D-F962-4051-B34C-3CC136067B27}" srcOrd="0" destOrd="5" presId="urn:microsoft.com/office/officeart/2005/8/layout/hList1"/>
    <dgm:cxn modelId="{38B8F7F6-F346-4178-B82A-00FD12D3AEA5}" srcId="{42B2ED6B-7CCA-410F-B243-112FA75273EF}" destId="{C2A92848-8E2B-4A81-9222-0D779B204E90}" srcOrd="3" destOrd="0" parTransId="{22B6D121-B05D-495A-8D67-A2B7988BB889}" sibTransId="{A3A6A7AF-4947-4599-B435-C666A6C604B1}"/>
    <dgm:cxn modelId="{FD34DC71-1C6A-44FD-876C-BFF6404AD6C9}" type="presOf" srcId="{B00A290A-A85B-4E78-BADE-6E5B5102A7BE}" destId="{21EF2A6C-6EA0-4E69-BD4F-3FA5C92ED154}" srcOrd="0" destOrd="0" presId="urn:microsoft.com/office/officeart/2005/8/layout/hList1"/>
    <dgm:cxn modelId="{9B187601-463E-4B34-A545-F6522BB5375E}" type="presOf" srcId="{C2A92848-8E2B-4A81-9222-0D779B204E90}" destId="{A901535D-050A-4EA6-8CE7-FA4292228831}" srcOrd="0" destOrd="0" presId="urn:microsoft.com/office/officeart/2005/8/layout/hList1"/>
    <dgm:cxn modelId="{7369BB02-9EB6-4288-B4E4-979872EDF6D3}" type="presOf" srcId="{74524767-0F2B-4FC2-8B69-1BFA35198469}" destId="{C8EE456D-F962-4051-B34C-3CC136067B27}" srcOrd="0" destOrd="2" presId="urn:microsoft.com/office/officeart/2005/8/layout/hList1"/>
    <dgm:cxn modelId="{904620D1-83CF-4810-9BC8-AF2B3477E85A}" type="presOf" srcId="{42B2ED6B-7CCA-410F-B243-112FA75273EF}" destId="{8C31FE17-127C-4800-98B5-9497B5A9689B}" srcOrd="0" destOrd="0" presId="urn:microsoft.com/office/officeart/2005/8/layout/hList1"/>
    <dgm:cxn modelId="{3D09C2E7-B2D9-4B2A-82FC-624EC18CBF19}" srcId="{C2A92848-8E2B-4A81-9222-0D779B204E90}" destId="{ED063529-F480-489D-A97A-F9FE75E07198}" srcOrd="1" destOrd="0" parTransId="{0A50C927-E9A5-4DD1-99A3-14BD7280CBD3}" sibTransId="{A3975CB2-7870-4E3C-90A7-0EC081040F33}"/>
    <dgm:cxn modelId="{C240CE70-3CE4-49D0-BE69-9E000EB50B48}" type="presOf" srcId="{3B3F84D6-929C-4D2C-8E23-F7805146EE23}" destId="{C8EE456D-F962-4051-B34C-3CC136067B27}" srcOrd="0" destOrd="4" presId="urn:microsoft.com/office/officeart/2005/8/layout/hList1"/>
    <dgm:cxn modelId="{B90DCFEB-607C-4263-8EB6-66C5AD41DAB6}" srcId="{C46C0A1A-61D7-4BF9-A33E-073411ED0715}" destId="{F813E538-E180-484D-995E-3741ED819FC0}" srcOrd="4" destOrd="0" parTransId="{78143E10-9EED-481D-AA7A-61B89391FDA5}" sibTransId="{B55C950C-9B0D-4981-BC41-52CD8D5A62A0}"/>
    <dgm:cxn modelId="{F2407D13-783C-4B66-B9D9-BBE3C46086F6}" type="presOf" srcId="{9B9C9EDE-FE49-4193-B750-5364FAB16464}" destId="{21EF2A6C-6EA0-4E69-BD4F-3FA5C92ED154}" srcOrd="0" destOrd="4" presId="urn:microsoft.com/office/officeart/2005/8/layout/hList1"/>
    <dgm:cxn modelId="{6BCED43B-6FB1-42F6-9A6A-3732A8D3C998}" type="presOf" srcId="{A48DCB26-AC7B-4E74-A2B1-FBF5E4072B82}" destId="{3B7BDDDB-E8DB-4F58-89CE-B5DCA905518F}" srcOrd="0" destOrd="0" presId="urn:microsoft.com/office/officeart/2005/8/layout/hList1"/>
    <dgm:cxn modelId="{EE5DB1FC-B5CF-4162-BB9A-ECA9659A4E8A}" type="presOf" srcId="{6EEB5A48-0250-468A-988D-C55EA61751CD}" destId="{21EF2A6C-6EA0-4E69-BD4F-3FA5C92ED154}" srcOrd="0" destOrd="1" presId="urn:microsoft.com/office/officeart/2005/8/layout/hList1"/>
    <dgm:cxn modelId="{A7B7919B-3D36-4D64-9DC5-56E150AF69E0}" srcId="{C2A92848-8E2B-4A81-9222-0D779B204E90}" destId="{A48DCB26-AC7B-4E74-A2B1-FBF5E4072B82}" srcOrd="0" destOrd="0" parTransId="{65EF9DE8-1F5D-4F1A-B076-59B8C22A9ABD}" sibTransId="{BD62582A-09BC-4313-8B44-0BEC28C3C8C8}"/>
    <dgm:cxn modelId="{90786A5A-8B6B-4267-B4C8-37046671012D}" srcId="{F0A5CB8F-939F-49E0-B059-FBEFBF3D9FFA}" destId="{2DE2E439-9505-4573-A530-CCED2C2FFB9F}" srcOrd="4" destOrd="0" parTransId="{0513E522-DB84-48BC-B8E7-AA76B217E50D}" sibTransId="{99CF1BC1-AC7E-477A-8E24-DCE597BCCA76}"/>
    <dgm:cxn modelId="{61E53E9E-F44E-4AC6-90D6-7185B3E0D252}" srcId="{C46C0A1A-61D7-4BF9-A33E-073411ED0715}" destId="{E49B9D59-D926-44DF-A643-774372225997}" srcOrd="3" destOrd="0" parTransId="{3A310F80-787D-4AD5-B671-CD1689303916}" sibTransId="{09E3FCA6-B4D8-40F2-B2B9-EF4062174232}"/>
    <dgm:cxn modelId="{90149F45-BC43-401C-9C53-5E01FC86BE9D}" type="presOf" srcId="{FEF92159-D45F-48C8-83AC-480929F8664E}" destId="{21EF2A6C-6EA0-4E69-BD4F-3FA5C92ED154}" srcOrd="0" destOrd="2" presId="urn:microsoft.com/office/officeart/2005/8/layout/hList1"/>
    <dgm:cxn modelId="{3E21150D-1A84-4820-8402-C4E51DF20EAD}" type="presParOf" srcId="{8C31FE17-127C-4800-98B5-9497B5A9689B}" destId="{F1161F67-E18F-4E51-B08A-CDCB39396397}" srcOrd="0" destOrd="0" presId="urn:microsoft.com/office/officeart/2005/8/layout/hList1"/>
    <dgm:cxn modelId="{1D6C523A-FB63-4108-90FA-98782E651F6A}" type="presParOf" srcId="{F1161F67-E18F-4E51-B08A-CDCB39396397}" destId="{57676A98-270E-4ADF-96C0-BE7EC74E8B5C}" srcOrd="0" destOrd="0" presId="urn:microsoft.com/office/officeart/2005/8/layout/hList1"/>
    <dgm:cxn modelId="{A4ED9FA9-594A-4A21-BDE6-F428963ACC68}" type="presParOf" srcId="{F1161F67-E18F-4E51-B08A-CDCB39396397}" destId="{21EF2A6C-6EA0-4E69-BD4F-3FA5C92ED154}" srcOrd="1" destOrd="0" presId="urn:microsoft.com/office/officeart/2005/8/layout/hList1"/>
    <dgm:cxn modelId="{56998B84-7221-4D0F-92D9-4EF28DE7303A}" type="presParOf" srcId="{8C31FE17-127C-4800-98B5-9497B5A9689B}" destId="{ECDEBC34-1A71-44A1-87FC-E3AC05DDD181}" srcOrd="1" destOrd="0" presId="urn:microsoft.com/office/officeart/2005/8/layout/hList1"/>
    <dgm:cxn modelId="{E80B7F25-9833-4195-A1BE-6DE163711946}" type="presParOf" srcId="{8C31FE17-127C-4800-98B5-9497B5A9689B}" destId="{21F82C02-2A77-47F6-BF09-1330D80968E8}" srcOrd="2" destOrd="0" presId="urn:microsoft.com/office/officeart/2005/8/layout/hList1"/>
    <dgm:cxn modelId="{6C1437C4-37F9-4A41-B57A-816317720FED}" type="presParOf" srcId="{21F82C02-2A77-47F6-BF09-1330D80968E8}" destId="{303D589C-0BFD-45DD-93DE-B47F1CFA37D1}" srcOrd="0" destOrd="0" presId="urn:microsoft.com/office/officeart/2005/8/layout/hList1"/>
    <dgm:cxn modelId="{BE764909-6C02-4B15-BE9C-C9D9BF0A451E}" type="presParOf" srcId="{21F82C02-2A77-47F6-BF09-1330D80968E8}" destId="{C8EE456D-F962-4051-B34C-3CC136067B27}" srcOrd="1" destOrd="0" presId="urn:microsoft.com/office/officeart/2005/8/layout/hList1"/>
    <dgm:cxn modelId="{2E8AACBE-F634-45A6-8B2A-EC7F641BE609}" type="presParOf" srcId="{8C31FE17-127C-4800-98B5-9497B5A9689B}" destId="{D81F85F6-173B-4A8E-A952-F6E734CCA6A6}" srcOrd="3" destOrd="0" presId="urn:microsoft.com/office/officeart/2005/8/layout/hList1"/>
    <dgm:cxn modelId="{413BA4B5-C93B-4193-BF90-B8B8A5F0F18B}" type="presParOf" srcId="{8C31FE17-127C-4800-98B5-9497B5A9689B}" destId="{D3C3F002-170D-40BA-B3BA-F763134FE1CD}" srcOrd="4" destOrd="0" presId="urn:microsoft.com/office/officeart/2005/8/layout/hList1"/>
    <dgm:cxn modelId="{AF7CE47D-6DDB-4AB7-AC77-9C6496D194C7}" type="presParOf" srcId="{D3C3F002-170D-40BA-B3BA-F763134FE1CD}" destId="{049C88BD-CE7C-47AB-B942-75CE5BCF1BA3}" srcOrd="0" destOrd="0" presId="urn:microsoft.com/office/officeart/2005/8/layout/hList1"/>
    <dgm:cxn modelId="{865CCD1D-B0F2-48C6-A047-FEBD5D1946F5}" type="presParOf" srcId="{D3C3F002-170D-40BA-B3BA-F763134FE1CD}" destId="{BD8C935C-6BDB-4DA7-A0F8-0F73484C973B}" srcOrd="1" destOrd="0" presId="urn:microsoft.com/office/officeart/2005/8/layout/hList1"/>
    <dgm:cxn modelId="{9AF85487-C098-4A0D-AA1B-09EDC21F1082}" type="presParOf" srcId="{8C31FE17-127C-4800-98B5-9497B5A9689B}" destId="{CD150192-7430-46E2-9A26-6830DE0287A6}" srcOrd="5" destOrd="0" presId="urn:microsoft.com/office/officeart/2005/8/layout/hList1"/>
    <dgm:cxn modelId="{FFCD2B8A-FCC2-4082-B461-CDA452B0B393}" type="presParOf" srcId="{8C31FE17-127C-4800-98B5-9497B5A9689B}" destId="{D805BEE5-F86F-463D-A7FA-6F83F41A91BE}" srcOrd="6" destOrd="0" presId="urn:microsoft.com/office/officeart/2005/8/layout/hList1"/>
    <dgm:cxn modelId="{079CDF0C-F025-41FC-BDC5-468402BF510E}" type="presParOf" srcId="{D805BEE5-F86F-463D-A7FA-6F83F41A91BE}" destId="{A901535D-050A-4EA6-8CE7-FA4292228831}" srcOrd="0" destOrd="0" presId="urn:microsoft.com/office/officeart/2005/8/layout/hList1"/>
    <dgm:cxn modelId="{3A368979-0786-4DBB-8E0D-378AF61687CC}" type="presParOf" srcId="{D805BEE5-F86F-463D-A7FA-6F83F41A91BE}" destId="{3B7BDDDB-E8DB-4F58-89CE-B5DCA90551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9652E4-D0A8-43E5-BB06-13DBB7DC6F07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35755F-4F0D-4F3D-989A-A47DE3340CAF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قرارگاه اقتصاد مقاومتی (کمیته پیوست فناوری)</a:t>
          </a:r>
          <a:endParaRPr lang="en-US" dirty="0">
            <a:cs typeface="B Nazanin" panose="00000400000000000000" pitchFamily="2" charset="-78"/>
          </a:endParaRPr>
        </a:p>
      </dgm:t>
    </dgm:pt>
    <dgm:pt modelId="{1F338146-9F8F-43CF-B321-1837B5CCE669}" type="parTrans" cxnId="{BCF6EB6C-4E18-4787-B033-9899F4510C07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A8A28D33-4DB1-4E28-A8F3-FEF3902352D8}" type="sibTrans" cxnId="{BCF6EB6C-4E18-4787-B033-9899F4510C07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9582681A-E765-4579-BBBF-C248672A422C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کمیته پیوست فناوری در دستگاه اجرایی الف (کارگروه اقتصاد مقاومتی دستگاه)</a:t>
          </a:r>
          <a:endParaRPr lang="en-US" dirty="0">
            <a:cs typeface="B Nazanin" panose="00000400000000000000" pitchFamily="2" charset="-78"/>
          </a:endParaRPr>
        </a:p>
      </dgm:t>
    </dgm:pt>
    <dgm:pt modelId="{CBDA7F9F-729B-4202-B3FB-3B3B803D1386}" type="parTrans" cxnId="{13B7055F-B66B-4752-8679-5FF1C65AC86A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20D9DE75-68B5-44FA-874D-C66A1479716F}" type="sibTrans" cxnId="{13B7055F-B66B-4752-8679-5FF1C65AC86A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3529AAE6-BB58-4313-98EC-20E8220935D7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کمیته پیوست فناوری در دستگاه اجرایی ب(کارگروه اقتصاد مقاومتی دستگاه)</a:t>
          </a:r>
          <a:endParaRPr lang="en-US" dirty="0">
            <a:cs typeface="B Nazanin" panose="00000400000000000000" pitchFamily="2" charset="-78"/>
          </a:endParaRPr>
        </a:p>
      </dgm:t>
    </dgm:pt>
    <dgm:pt modelId="{DB21E7E2-A7A9-4310-8982-54FB343AF911}" type="parTrans" cxnId="{54034BF5-320A-45C3-AC06-7632FF7D2A19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187B9E18-7E7B-4315-AD25-7E84D656298E}" type="sibTrans" cxnId="{54034BF5-320A-45C3-AC06-7632FF7D2A19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54A3F62A-B405-48DF-AC64-3E3C25A6FEA3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...</a:t>
          </a:r>
          <a:endParaRPr lang="en-US" dirty="0">
            <a:cs typeface="B Nazanin" panose="00000400000000000000" pitchFamily="2" charset="-78"/>
          </a:endParaRPr>
        </a:p>
      </dgm:t>
    </dgm:pt>
    <dgm:pt modelId="{9440D2B5-E93B-4415-BF19-567283B82D8D}" type="parTrans" cxnId="{DE84FD77-F2AD-4E9A-8026-BA6CA3B8F915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DBED95A7-D9E8-4068-8232-8A2632781A8C}" type="sibTrans" cxnId="{DE84FD77-F2AD-4E9A-8026-BA6CA3B8F915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630255A4-F293-4D98-83AD-495011BBB33A}" type="pres">
      <dgm:prSet presAssocID="{A59652E4-D0A8-43E5-BB06-13DBB7DC6F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5F726D-CA57-4FD4-9072-8062BB23E35C}" type="pres">
      <dgm:prSet presAssocID="{E435755F-4F0D-4F3D-989A-A47DE3340CAF}" presName="hierRoot1" presStyleCnt="0">
        <dgm:presLayoutVars>
          <dgm:hierBranch val="init"/>
        </dgm:presLayoutVars>
      </dgm:prSet>
      <dgm:spPr/>
    </dgm:pt>
    <dgm:pt modelId="{D3DF4B49-7287-4A13-BBC2-925B61CB4EC1}" type="pres">
      <dgm:prSet presAssocID="{E435755F-4F0D-4F3D-989A-A47DE3340CAF}" presName="rootComposite1" presStyleCnt="0"/>
      <dgm:spPr/>
    </dgm:pt>
    <dgm:pt modelId="{EBA7AA54-2978-4481-92A5-756002BC007D}" type="pres">
      <dgm:prSet presAssocID="{E435755F-4F0D-4F3D-989A-A47DE3340CA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DF2276-9336-41A9-B570-62AC5A6239E8}" type="pres">
      <dgm:prSet presAssocID="{E435755F-4F0D-4F3D-989A-A47DE3340CA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3D365E-6111-4A95-B6EE-EF4B3668A7FA}" type="pres">
      <dgm:prSet presAssocID="{E435755F-4F0D-4F3D-989A-A47DE3340CAF}" presName="hierChild2" presStyleCnt="0"/>
      <dgm:spPr/>
    </dgm:pt>
    <dgm:pt modelId="{8136AD89-609B-4A6E-A558-601E085B3DD9}" type="pres">
      <dgm:prSet presAssocID="{CBDA7F9F-729B-4202-B3FB-3B3B803D138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83750224-5CB2-478E-92EB-1EE4CF7EAE7A}" type="pres">
      <dgm:prSet presAssocID="{9582681A-E765-4579-BBBF-C248672A422C}" presName="hierRoot2" presStyleCnt="0">
        <dgm:presLayoutVars>
          <dgm:hierBranch val="init"/>
        </dgm:presLayoutVars>
      </dgm:prSet>
      <dgm:spPr/>
    </dgm:pt>
    <dgm:pt modelId="{151E96D3-5222-4BFB-8146-DBEE37CCCCAB}" type="pres">
      <dgm:prSet presAssocID="{9582681A-E765-4579-BBBF-C248672A422C}" presName="rootComposite" presStyleCnt="0"/>
      <dgm:spPr/>
    </dgm:pt>
    <dgm:pt modelId="{A6B9C3DB-48F9-45D5-9B61-A7EB966D0852}" type="pres">
      <dgm:prSet presAssocID="{9582681A-E765-4579-BBBF-C248672A422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DC63A2-26D3-4722-B3BA-74AEA994D5F5}" type="pres">
      <dgm:prSet presAssocID="{9582681A-E765-4579-BBBF-C248672A422C}" presName="rootConnector" presStyleLbl="node2" presStyleIdx="0" presStyleCnt="3"/>
      <dgm:spPr/>
      <dgm:t>
        <a:bodyPr/>
        <a:lstStyle/>
        <a:p>
          <a:endParaRPr lang="en-US"/>
        </a:p>
      </dgm:t>
    </dgm:pt>
    <dgm:pt modelId="{80B32D59-9527-4445-B59D-DD11416F5A2F}" type="pres">
      <dgm:prSet presAssocID="{9582681A-E765-4579-BBBF-C248672A422C}" presName="hierChild4" presStyleCnt="0"/>
      <dgm:spPr/>
    </dgm:pt>
    <dgm:pt modelId="{B0557C93-3D98-435A-AB1F-2DA4FB8B27FE}" type="pres">
      <dgm:prSet presAssocID="{9582681A-E765-4579-BBBF-C248672A422C}" presName="hierChild5" presStyleCnt="0"/>
      <dgm:spPr/>
    </dgm:pt>
    <dgm:pt modelId="{60E56355-DBC8-4E96-9ACE-315DBBC71630}" type="pres">
      <dgm:prSet presAssocID="{DB21E7E2-A7A9-4310-8982-54FB343AF91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9E7474E-9166-4FA8-9670-05740D50A897}" type="pres">
      <dgm:prSet presAssocID="{3529AAE6-BB58-4313-98EC-20E8220935D7}" presName="hierRoot2" presStyleCnt="0">
        <dgm:presLayoutVars>
          <dgm:hierBranch val="init"/>
        </dgm:presLayoutVars>
      </dgm:prSet>
      <dgm:spPr/>
    </dgm:pt>
    <dgm:pt modelId="{3C4F366F-0A78-4C16-B7F7-340A2235B550}" type="pres">
      <dgm:prSet presAssocID="{3529AAE6-BB58-4313-98EC-20E8220935D7}" presName="rootComposite" presStyleCnt="0"/>
      <dgm:spPr/>
    </dgm:pt>
    <dgm:pt modelId="{7FA5D2FA-8DD5-4DF7-9A5F-9294414352C2}" type="pres">
      <dgm:prSet presAssocID="{3529AAE6-BB58-4313-98EC-20E8220935D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6ECBA9-0658-4773-9CDF-AF05843DAEB4}" type="pres">
      <dgm:prSet presAssocID="{3529AAE6-BB58-4313-98EC-20E8220935D7}" presName="rootConnector" presStyleLbl="node2" presStyleIdx="1" presStyleCnt="3"/>
      <dgm:spPr/>
      <dgm:t>
        <a:bodyPr/>
        <a:lstStyle/>
        <a:p>
          <a:endParaRPr lang="en-US"/>
        </a:p>
      </dgm:t>
    </dgm:pt>
    <dgm:pt modelId="{4E9B7018-E57F-4470-8521-D8B5A59E3B10}" type="pres">
      <dgm:prSet presAssocID="{3529AAE6-BB58-4313-98EC-20E8220935D7}" presName="hierChild4" presStyleCnt="0"/>
      <dgm:spPr/>
    </dgm:pt>
    <dgm:pt modelId="{8DBE1F3B-A462-4B57-8387-7182F05E15BA}" type="pres">
      <dgm:prSet presAssocID="{3529AAE6-BB58-4313-98EC-20E8220935D7}" presName="hierChild5" presStyleCnt="0"/>
      <dgm:spPr/>
    </dgm:pt>
    <dgm:pt modelId="{04B58B98-D410-4064-9452-E2A1540B8E1C}" type="pres">
      <dgm:prSet presAssocID="{9440D2B5-E93B-4415-BF19-567283B82D8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D7095FDA-5782-47DE-86F2-7A55690DB481}" type="pres">
      <dgm:prSet presAssocID="{54A3F62A-B405-48DF-AC64-3E3C25A6FEA3}" presName="hierRoot2" presStyleCnt="0">
        <dgm:presLayoutVars>
          <dgm:hierBranch val="init"/>
        </dgm:presLayoutVars>
      </dgm:prSet>
      <dgm:spPr/>
    </dgm:pt>
    <dgm:pt modelId="{1A10048D-BF11-4331-9B21-8F608B660929}" type="pres">
      <dgm:prSet presAssocID="{54A3F62A-B405-48DF-AC64-3E3C25A6FEA3}" presName="rootComposite" presStyleCnt="0"/>
      <dgm:spPr/>
    </dgm:pt>
    <dgm:pt modelId="{C6591A97-2C09-4532-8991-81546BB62FA5}" type="pres">
      <dgm:prSet presAssocID="{54A3F62A-B405-48DF-AC64-3E3C25A6FEA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0B153D-F859-459C-9738-9B4498F7F8A4}" type="pres">
      <dgm:prSet presAssocID="{54A3F62A-B405-48DF-AC64-3E3C25A6FEA3}" presName="rootConnector" presStyleLbl="node2" presStyleIdx="2" presStyleCnt="3"/>
      <dgm:spPr/>
      <dgm:t>
        <a:bodyPr/>
        <a:lstStyle/>
        <a:p>
          <a:endParaRPr lang="en-US"/>
        </a:p>
      </dgm:t>
    </dgm:pt>
    <dgm:pt modelId="{6769F1D3-63CA-4AE4-BB0C-5AEFAEE9DF38}" type="pres">
      <dgm:prSet presAssocID="{54A3F62A-B405-48DF-AC64-3E3C25A6FEA3}" presName="hierChild4" presStyleCnt="0"/>
      <dgm:spPr/>
    </dgm:pt>
    <dgm:pt modelId="{AE5CE9F1-5CC7-4EF7-B6D3-D8A08E587CC2}" type="pres">
      <dgm:prSet presAssocID="{54A3F62A-B405-48DF-AC64-3E3C25A6FEA3}" presName="hierChild5" presStyleCnt="0"/>
      <dgm:spPr/>
    </dgm:pt>
    <dgm:pt modelId="{966A0A96-E94D-452F-81A7-5BE1F27EA8C3}" type="pres">
      <dgm:prSet presAssocID="{E435755F-4F0D-4F3D-989A-A47DE3340CAF}" presName="hierChild3" presStyleCnt="0"/>
      <dgm:spPr/>
    </dgm:pt>
  </dgm:ptLst>
  <dgm:cxnLst>
    <dgm:cxn modelId="{C1E1DF40-8EDE-47B4-81EC-C8C49D706189}" type="presOf" srcId="{CBDA7F9F-729B-4202-B3FB-3B3B803D1386}" destId="{8136AD89-609B-4A6E-A558-601E085B3DD9}" srcOrd="0" destOrd="0" presId="urn:microsoft.com/office/officeart/2005/8/layout/orgChart1"/>
    <dgm:cxn modelId="{C8376FE5-CA34-4A06-9217-2A9F7977AB18}" type="presOf" srcId="{E435755F-4F0D-4F3D-989A-A47DE3340CAF}" destId="{EBA7AA54-2978-4481-92A5-756002BC007D}" srcOrd="0" destOrd="0" presId="urn:microsoft.com/office/officeart/2005/8/layout/orgChart1"/>
    <dgm:cxn modelId="{603A9BF8-41FA-4FDE-9E41-F928DCD0384E}" type="presOf" srcId="{E435755F-4F0D-4F3D-989A-A47DE3340CAF}" destId="{11DF2276-9336-41A9-B570-62AC5A6239E8}" srcOrd="1" destOrd="0" presId="urn:microsoft.com/office/officeart/2005/8/layout/orgChart1"/>
    <dgm:cxn modelId="{4D846EE1-872D-4B45-97ED-7B39FB257FA0}" type="presOf" srcId="{A59652E4-D0A8-43E5-BB06-13DBB7DC6F07}" destId="{630255A4-F293-4D98-83AD-495011BBB33A}" srcOrd="0" destOrd="0" presId="urn:microsoft.com/office/officeart/2005/8/layout/orgChart1"/>
    <dgm:cxn modelId="{8CF22799-7488-4FF8-8E50-D2014866ADA9}" type="presOf" srcId="{54A3F62A-B405-48DF-AC64-3E3C25A6FEA3}" destId="{170B153D-F859-459C-9738-9B4498F7F8A4}" srcOrd="1" destOrd="0" presId="urn:microsoft.com/office/officeart/2005/8/layout/orgChart1"/>
    <dgm:cxn modelId="{D9EE43B1-0528-44B6-81B1-DACB036CB582}" type="presOf" srcId="{3529AAE6-BB58-4313-98EC-20E8220935D7}" destId="{7FA5D2FA-8DD5-4DF7-9A5F-9294414352C2}" srcOrd="0" destOrd="0" presId="urn:microsoft.com/office/officeart/2005/8/layout/orgChart1"/>
    <dgm:cxn modelId="{669C9442-7739-4A6C-B429-DA66B97F391A}" type="presOf" srcId="{54A3F62A-B405-48DF-AC64-3E3C25A6FEA3}" destId="{C6591A97-2C09-4532-8991-81546BB62FA5}" srcOrd="0" destOrd="0" presId="urn:microsoft.com/office/officeart/2005/8/layout/orgChart1"/>
    <dgm:cxn modelId="{501EDACF-C90E-406D-8B2C-A1DF4B0FC056}" type="presOf" srcId="{9582681A-E765-4579-BBBF-C248672A422C}" destId="{A6B9C3DB-48F9-45D5-9B61-A7EB966D0852}" srcOrd="0" destOrd="0" presId="urn:microsoft.com/office/officeart/2005/8/layout/orgChart1"/>
    <dgm:cxn modelId="{05EC0450-9A20-4C03-BF53-63751A3B611D}" type="presOf" srcId="{3529AAE6-BB58-4313-98EC-20E8220935D7}" destId="{B16ECBA9-0658-4773-9CDF-AF05843DAEB4}" srcOrd="1" destOrd="0" presId="urn:microsoft.com/office/officeart/2005/8/layout/orgChart1"/>
    <dgm:cxn modelId="{13B7055F-B66B-4752-8679-5FF1C65AC86A}" srcId="{E435755F-4F0D-4F3D-989A-A47DE3340CAF}" destId="{9582681A-E765-4579-BBBF-C248672A422C}" srcOrd="0" destOrd="0" parTransId="{CBDA7F9F-729B-4202-B3FB-3B3B803D1386}" sibTransId="{20D9DE75-68B5-44FA-874D-C66A1479716F}"/>
    <dgm:cxn modelId="{54034BF5-320A-45C3-AC06-7632FF7D2A19}" srcId="{E435755F-4F0D-4F3D-989A-A47DE3340CAF}" destId="{3529AAE6-BB58-4313-98EC-20E8220935D7}" srcOrd="1" destOrd="0" parTransId="{DB21E7E2-A7A9-4310-8982-54FB343AF911}" sibTransId="{187B9E18-7E7B-4315-AD25-7E84D656298E}"/>
    <dgm:cxn modelId="{FAD2B009-5F98-4EDA-83A7-F54B28ED7A13}" type="presOf" srcId="{9440D2B5-E93B-4415-BF19-567283B82D8D}" destId="{04B58B98-D410-4064-9452-E2A1540B8E1C}" srcOrd="0" destOrd="0" presId="urn:microsoft.com/office/officeart/2005/8/layout/orgChart1"/>
    <dgm:cxn modelId="{BCF6EB6C-4E18-4787-B033-9899F4510C07}" srcId="{A59652E4-D0A8-43E5-BB06-13DBB7DC6F07}" destId="{E435755F-4F0D-4F3D-989A-A47DE3340CAF}" srcOrd="0" destOrd="0" parTransId="{1F338146-9F8F-43CF-B321-1837B5CCE669}" sibTransId="{A8A28D33-4DB1-4E28-A8F3-FEF3902352D8}"/>
    <dgm:cxn modelId="{84523E8C-448C-4580-B302-849DE981526E}" type="presOf" srcId="{DB21E7E2-A7A9-4310-8982-54FB343AF911}" destId="{60E56355-DBC8-4E96-9ACE-315DBBC71630}" srcOrd="0" destOrd="0" presId="urn:microsoft.com/office/officeart/2005/8/layout/orgChart1"/>
    <dgm:cxn modelId="{DE84FD77-F2AD-4E9A-8026-BA6CA3B8F915}" srcId="{E435755F-4F0D-4F3D-989A-A47DE3340CAF}" destId="{54A3F62A-B405-48DF-AC64-3E3C25A6FEA3}" srcOrd="2" destOrd="0" parTransId="{9440D2B5-E93B-4415-BF19-567283B82D8D}" sibTransId="{DBED95A7-D9E8-4068-8232-8A2632781A8C}"/>
    <dgm:cxn modelId="{C5BA417A-18F1-41CB-8B7A-ABCD2F48476C}" type="presOf" srcId="{9582681A-E765-4579-BBBF-C248672A422C}" destId="{BBDC63A2-26D3-4722-B3BA-74AEA994D5F5}" srcOrd="1" destOrd="0" presId="urn:microsoft.com/office/officeart/2005/8/layout/orgChart1"/>
    <dgm:cxn modelId="{869A7725-486D-4313-9E40-B985D1A3CB5B}" type="presParOf" srcId="{630255A4-F293-4D98-83AD-495011BBB33A}" destId="{995F726D-CA57-4FD4-9072-8062BB23E35C}" srcOrd="0" destOrd="0" presId="urn:microsoft.com/office/officeart/2005/8/layout/orgChart1"/>
    <dgm:cxn modelId="{FDB9294A-0084-4861-AD0C-DC3502609759}" type="presParOf" srcId="{995F726D-CA57-4FD4-9072-8062BB23E35C}" destId="{D3DF4B49-7287-4A13-BBC2-925B61CB4EC1}" srcOrd="0" destOrd="0" presId="urn:microsoft.com/office/officeart/2005/8/layout/orgChart1"/>
    <dgm:cxn modelId="{BB42AA0E-2BEF-4C77-A7BF-07E354FC7C0A}" type="presParOf" srcId="{D3DF4B49-7287-4A13-BBC2-925B61CB4EC1}" destId="{EBA7AA54-2978-4481-92A5-756002BC007D}" srcOrd="0" destOrd="0" presId="urn:microsoft.com/office/officeart/2005/8/layout/orgChart1"/>
    <dgm:cxn modelId="{54E4F20C-96E4-41A7-AF2E-C5186A7CC088}" type="presParOf" srcId="{D3DF4B49-7287-4A13-BBC2-925B61CB4EC1}" destId="{11DF2276-9336-41A9-B570-62AC5A6239E8}" srcOrd="1" destOrd="0" presId="urn:microsoft.com/office/officeart/2005/8/layout/orgChart1"/>
    <dgm:cxn modelId="{4DA7BA66-AEED-4AD5-B79F-2D3CBD703D86}" type="presParOf" srcId="{995F726D-CA57-4FD4-9072-8062BB23E35C}" destId="{C73D365E-6111-4A95-B6EE-EF4B3668A7FA}" srcOrd="1" destOrd="0" presId="urn:microsoft.com/office/officeart/2005/8/layout/orgChart1"/>
    <dgm:cxn modelId="{82DB2307-31B5-4343-8742-A0DA7B14BE4A}" type="presParOf" srcId="{C73D365E-6111-4A95-B6EE-EF4B3668A7FA}" destId="{8136AD89-609B-4A6E-A558-601E085B3DD9}" srcOrd="0" destOrd="0" presId="urn:microsoft.com/office/officeart/2005/8/layout/orgChart1"/>
    <dgm:cxn modelId="{EC2F9C3E-BA9D-4C7C-A274-8CCF75C5A2EF}" type="presParOf" srcId="{C73D365E-6111-4A95-B6EE-EF4B3668A7FA}" destId="{83750224-5CB2-478E-92EB-1EE4CF7EAE7A}" srcOrd="1" destOrd="0" presId="urn:microsoft.com/office/officeart/2005/8/layout/orgChart1"/>
    <dgm:cxn modelId="{D7027FC7-CE5F-4BEC-9131-98998DEE7FEA}" type="presParOf" srcId="{83750224-5CB2-478E-92EB-1EE4CF7EAE7A}" destId="{151E96D3-5222-4BFB-8146-DBEE37CCCCAB}" srcOrd="0" destOrd="0" presId="urn:microsoft.com/office/officeart/2005/8/layout/orgChart1"/>
    <dgm:cxn modelId="{432D32BB-3C34-4C79-BC32-0DF4C98C137C}" type="presParOf" srcId="{151E96D3-5222-4BFB-8146-DBEE37CCCCAB}" destId="{A6B9C3DB-48F9-45D5-9B61-A7EB966D0852}" srcOrd="0" destOrd="0" presId="urn:microsoft.com/office/officeart/2005/8/layout/orgChart1"/>
    <dgm:cxn modelId="{672A2341-D507-4524-AF57-836F20231CA3}" type="presParOf" srcId="{151E96D3-5222-4BFB-8146-DBEE37CCCCAB}" destId="{BBDC63A2-26D3-4722-B3BA-74AEA994D5F5}" srcOrd="1" destOrd="0" presId="urn:microsoft.com/office/officeart/2005/8/layout/orgChart1"/>
    <dgm:cxn modelId="{7585680A-A8DB-453A-8B48-BEEF7EB17119}" type="presParOf" srcId="{83750224-5CB2-478E-92EB-1EE4CF7EAE7A}" destId="{80B32D59-9527-4445-B59D-DD11416F5A2F}" srcOrd="1" destOrd="0" presId="urn:microsoft.com/office/officeart/2005/8/layout/orgChart1"/>
    <dgm:cxn modelId="{6AFAD34D-97E1-4335-B4A4-FC49F24F78D0}" type="presParOf" srcId="{83750224-5CB2-478E-92EB-1EE4CF7EAE7A}" destId="{B0557C93-3D98-435A-AB1F-2DA4FB8B27FE}" srcOrd="2" destOrd="0" presId="urn:microsoft.com/office/officeart/2005/8/layout/orgChart1"/>
    <dgm:cxn modelId="{EDAF0DCE-1744-4C01-BAFB-7560664A8382}" type="presParOf" srcId="{C73D365E-6111-4A95-B6EE-EF4B3668A7FA}" destId="{60E56355-DBC8-4E96-9ACE-315DBBC71630}" srcOrd="2" destOrd="0" presId="urn:microsoft.com/office/officeart/2005/8/layout/orgChart1"/>
    <dgm:cxn modelId="{BA1CFE19-FB7A-471A-9665-BE9582892284}" type="presParOf" srcId="{C73D365E-6111-4A95-B6EE-EF4B3668A7FA}" destId="{49E7474E-9166-4FA8-9670-05740D50A897}" srcOrd="3" destOrd="0" presId="urn:microsoft.com/office/officeart/2005/8/layout/orgChart1"/>
    <dgm:cxn modelId="{8EC34BC0-C2A2-4274-97A4-70E4523FECB1}" type="presParOf" srcId="{49E7474E-9166-4FA8-9670-05740D50A897}" destId="{3C4F366F-0A78-4C16-B7F7-340A2235B550}" srcOrd="0" destOrd="0" presId="urn:microsoft.com/office/officeart/2005/8/layout/orgChart1"/>
    <dgm:cxn modelId="{117F24FD-53EA-4E79-BCCD-DF9DC681AD36}" type="presParOf" srcId="{3C4F366F-0A78-4C16-B7F7-340A2235B550}" destId="{7FA5D2FA-8DD5-4DF7-9A5F-9294414352C2}" srcOrd="0" destOrd="0" presId="urn:microsoft.com/office/officeart/2005/8/layout/orgChart1"/>
    <dgm:cxn modelId="{17CB02D1-02E1-4E71-A433-4040EDBA10C7}" type="presParOf" srcId="{3C4F366F-0A78-4C16-B7F7-340A2235B550}" destId="{B16ECBA9-0658-4773-9CDF-AF05843DAEB4}" srcOrd="1" destOrd="0" presId="urn:microsoft.com/office/officeart/2005/8/layout/orgChart1"/>
    <dgm:cxn modelId="{9581CE01-FC17-426C-8BF8-8CB872DB0882}" type="presParOf" srcId="{49E7474E-9166-4FA8-9670-05740D50A897}" destId="{4E9B7018-E57F-4470-8521-D8B5A59E3B10}" srcOrd="1" destOrd="0" presId="urn:microsoft.com/office/officeart/2005/8/layout/orgChart1"/>
    <dgm:cxn modelId="{0AE1EC30-CB3E-4336-8BE9-FF5109F14D33}" type="presParOf" srcId="{49E7474E-9166-4FA8-9670-05740D50A897}" destId="{8DBE1F3B-A462-4B57-8387-7182F05E15BA}" srcOrd="2" destOrd="0" presId="urn:microsoft.com/office/officeart/2005/8/layout/orgChart1"/>
    <dgm:cxn modelId="{B3DDBF47-5831-4A6A-A070-CE5A5AC8B108}" type="presParOf" srcId="{C73D365E-6111-4A95-B6EE-EF4B3668A7FA}" destId="{04B58B98-D410-4064-9452-E2A1540B8E1C}" srcOrd="4" destOrd="0" presId="urn:microsoft.com/office/officeart/2005/8/layout/orgChart1"/>
    <dgm:cxn modelId="{CB7F166B-9679-4155-96FA-A85B64D134B7}" type="presParOf" srcId="{C73D365E-6111-4A95-B6EE-EF4B3668A7FA}" destId="{D7095FDA-5782-47DE-86F2-7A55690DB481}" srcOrd="5" destOrd="0" presId="urn:microsoft.com/office/officeart/2005/8/layout/orgChart1"/>
    <dgm:cxn modelId="{06897932-86CE-4B19-89E5-B02F79AF1370}" type="presParOf" srcId="{D7095FDA-5782-47DE-86F2-7A55690DB481}" destId="{1A10048D-BF11-4331-9B21-8F608B660929}" srcOrd="0" destOrd="0" presId="urn:microsoft.com/office/officeart/2005/8/layout/orgChart1"/>
    <dgm:cxn modelId="{70961B35-37F5-4C63-BCF0-0493F628A5AC}" type="presParOf" srcId="{1A10048D-BF11-4331-9B21-8F608B660929}" destId="{C6591A97-2C09-4532-8991-81546BB62FA5}" srcOrd="0" destOrd="0" presId="urn:microsoft.com/office/officeart/2005/8/layout/orgChart1"/>
    <dgm:cxn modelId="{65F59034-F638-4572-8F8A-6108CBC54450}" type="presParOf" srcId="{1A10048D-BF11-4331-9B21-8F608B660929}" destId="{170B153D-F859-459C-9738-9B4498F7F8A4}" srcOrd="1" destOrd="0" presId="urn:microsoft.com/office/officeart/2005/8/layout/orgChart1"/>
    <dgm:cxn modelId="{E5D3EC99-7643-44D4-81C9-E13BA6975517}" type="presParOf" srcId="{D7095FDA-5782-47DE-86F2-7A55690DB481}" destId="{6769F1D3-63CA-4AE4-BB0C-5AEFAEE9DF38}" srcOrd="1" destOrd="0" presId="urn:microsoft.com/office/officeart/2005/8/layout/orgChart1"/>
    <dgm:cxn modelId="{8B8C59BE-8085-447D-9992-4635FE943595}" type="presParOf" srcId="{D7095FDA-5782-47DE-86F2-7A55690DB481}" destId="{AE5CE9F1-5CC7-4EF7-B6D3-D8A08E587CC2}" srcOrd="2" destOrd="0" presId="urn:microsoft.com/office/officeart/2005/8/layout/orgChart1"/>
    <dgm:cxn modelId="{F68DAEFD-9C36-45AD-9FEA-CA84D7EBE14A}" type="presParOf" srcId="{995F726D-CA57-4FD4-9072-8062BB23E35C}" destId="{966A0A96-E94D-452F-81A7-5BE1F27EA8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08CA23-B6D4-4AD7-BC3B-D3C452006EA2}" type="doc">
      <dgm:prSet loTypeId="urn:microsoft.com/office/officeart/2005/8/layout/arrow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727F4D-851B-4AD6-A61F-3A611BD6B50A}">
      <dgm:prSet phldrT="[Text]"/>
      <dgm:spPr/>
      <dgm:t>
        <a:bodyPr/>
        <a:lstStyle/>
        <a:p>
          <a:r>
            <a:rPr lang="fa-IR" b="1" dirty="0" smtClean="0">
              <a:cs typeface="B Nazanin" panose="00000400000000000000" pitchFamily="2" charset="-78"/>
            </a:rPr>
            <a:t>تدوین سیاست های کلان پیوست فناوری</a:t>
          </a:r>
          <a:endParaRPr lang="en-US" b="1" dirty="0">
            <a:cs typeface="B Nazanin" panose="00000400000000000000" pitchFamily="2" charset="-78"/>
          </a:endParaRPr>
        </a:p>
      </dgm:t>
    </dgm:pt>
    <dgm:pt modelId="{87F8E189-8EEC-424F-9F89-4498BE78CBC2}" type="parTrans" cxnId="{2997242B-F406-4A56-8733-D61645DADD88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0CACD9B1-9C3B-487E-BCBC-38BDD0E47DD3}" type="sibTrans" cxnId="{2997242B-F406-4A56-8733-D61645DADD88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882CBBF4-CEF1-4953-8129-8CA1EADD44A2}">
      <dgm:prSet phldrT="[Text]"/>
      <dgm:spPr/>
      <dgm:t>
        <a:bodyPr/>
        <a:lstStyle/>
        <a:p>
          <a:r>
            <a:rPr lang="fa-IR" b="1" dirty="0" smtClean="0">
              <a:cs typeface="B Nazanin" panose="00000400000000000000" pitchFamily="2" charset="-78"/>
            </a:rPr>
            <a:t>نظارت و راهبری کلان طرح های دارای اولویت جهت پیوست قناوری</a:t>
          </a:r>
          <a:endParaRPr lang="en-US" b="1" dirty="0">
            <a:cs typeface="B Nazanin" panose="00000400000000000000" pitchFamily="2" charset="-78"/>
          </a:endParaRPr>
        </a:p>
      </dgm:t>
    </dgm:pt>
    <dgm:pt modelId="{931DCC0A-0F69-4770-BF10-542DE3D47EEB}" type="parTrans" cxnId="{3A6010A3-8EF5-451A-AD48-35916D1ED41E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35ED04A2-6590-4934-83AF-7487D33FDEA9}" type="sibTrans" cxnId="{3A6010A3-8EF5-451A-AD48-35916D1ED41E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E1EC2991-66FC-4856-9E7C-531082F68AA9}" type="pres">
      <dgm:prSet presAssocID="{2F08CA23-B6D4-4AD7-BC3B-D3C452006EA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A88364-CF9F-49AA-8111-305EAE0B8073}" type="pres">
      <dgm:prSet presAssocID="{2F08CA23-B6D4-4AD7-BC3B-D3C452006EA2}" presName="ribbon" presStyleLbl="node1" presStyleIdx="0" presStyleCnt="1"/>
      <dgm:spPr/>
    </dgm:pt>
    <dgm:pt modelId="{10A89E53-DC88-461E-B690-E116C657BE02}" type="pres">
      <dgm:prSet presAssocID="{2F08CA23-B6D4-4AD7-BC3B-D3C452006EA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B61A1-A0A4-41E8-A961-2F8624344351}" type="pres">
      <dgm:prSet presAssocID="{2F08CA23-B6D4-4AD7-BC3B-D3C452006EA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6010A3-8EF5-451A-AD48-35916D1ED41E}" srcId="{2F08CA23-B6D4-4AD7-BC3B-D3C452006EA2}" destId="{882CBBF4-CEF1-4953-8129-8CA1EADD44A2}" srcOrd="1" destOrd="0" parTransId="{931DCC0A-0F69-4770-BF10-542DE3D47EEB}" sibTransId="{35ED04A2-6590-4934-83AF-7487D33FDEA9}"/>
    <dgm:cxn modelId="{A3787465-4141-4387-9DD5-E7CCDFBC5E5F}" type="presOf" srcId="{E9727F4D-851B-4AD6-A61F-3A611BD6B50A}" destId="{10A89E53-DC88-461E-B690-E116C657BE02}" srcOrd="0" destOrd="0" presId="urn:microsoft.com/office/officeart/2005/8/layout/arrow6"/>
    <dgm:cxn modelId="{4035F6BA-F624-47E9-A27E-9EA78A7A20E7}" type="presOf" srcId="{882CBBF4-CEF1-4953-8129-8CA1EADD44A2}" destId="{9D7B61A1-A0A4-41E8-A961-2F8624344351}" srcOrd="0" destOrd="0" presId="urn:microsoft.com/office/officeart/2005/8/layout/arrow6"/>
    <dgm:cxn modelId="{134C26FF-24FC-46EC-BF14-0608063A7B27}" type="presOf" srcId="{2F08CA23-B6D4-4AD7-BC3B-D3C452006EA2}" destId="{E1EC2991-66FC-4856-9E7C-531082F68AA9}" srcOrd="0" destOrd="0" presId="urn:microsoft.com/office/officeart/2005/8/layout/arrow6"/>
    <dgm:cxn modelId="{2997242B-F406-4A56-8733-D61645DADD88}" srcId="{2F08CA23-B6D4-4AD7-BC3B-D3C452006EA2}" destId="{E9727F4D-851B-4AD6-A61F-3A611BD6B50A}" srcOrd="0" destOrd="0" parTransId="{87F8E189-8EEC-424F-9F89-4498BE78CBC2}" sibTransId="{0CACD9B1-9C3B-487E-BCBC-38BDD0E47DD3}"/>
    <dgm:cxn modelId="{26D6062C-C97C-467E-A78D-43237DCE2DA7}" type="presParOf" srcId="{E1EC2991-66FC-4856-9E7C-531082F68AA9}" destId="{C8A88364-CF9F-49AA-8111-305EAE0B8073}" srcOrd="0" destOrd="0" presId="urn:microsoft.com/office/officeart/2005/8/layout/arrow6"/>
    <dgm:cxn modelId="{1B466E06-6EF8-4678-B84E-73543C9254BE}" type="presParOf" srcId="{E1EC2991-66FC-4856-9E7C-531082F68AA9}" destId="{10A89E53-DC88-461E-B690-E116C657BE02}" srcOrd="1" destOrd="0" presId="urn:microsoft.com/office/officeart/2005/8/layout/arrow6"/>
    <dgm:cxn modelId="{0588599C-4F62-474A-AAB8-4A2F4E027C11}" type="presParOf" srcId="{E1EC2991-66FC-4856-9E7C-531082F68AA9}" destId="{9D7B61A1-A0A4-41E8-A961-2F862434435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FBB6A9-402E-4EF8-8674-FDFBED601E0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8ED181-BD5E-4737-B0C8-081CDBC344AD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تعیین اولویت های پیوست فناوری در بخش</a:t>
          </a:r>
          <a:endParaRPr lang="en-US" dirty="0">
            <a:cs typeface="B Nazanin" panose="00000400000000000000" pitchFamily="2" charset="-78"/>
          </a:endParaRPr>
        </a:p>
      </dgm:t>
    </dgm:pt>
    <dgm:pt modelId="{7AE4C0EE-2765-4D57-8C02-C9EE479342D9}" type="parTrans" cxnId="{F5B0F873-D200-4D79-992D-FCD0647EE0D3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D45CAD8B-B788-44A3-91A4-56045283592C}" type="sibTrans" cxnId="{F5B0F873-D200-4D79-992D-FCD0647EE0D3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6B3067E4-E089-44C7-8365-B0FC3961432D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ساماندهی شرکت های داخلی جهت جذب فناوری</a:t>
          </a:r>
          <a:endParaRPr lang="en-US" dirty="0">
            <a:cs typeface="B Nazanin" panose="00000400000000000000" pitchFamily="2" charset="-78"/>
          </a:endParaRPr>
        </a:p>
      </dgm:t>
    </dgm:pt>
    <dgm:pt modelId="{E0C42971-715A-4AB5-92E1-FD4B14ED3799}" type="parTrans" cxnId="{64A3FB4D-A2B7-46ED-B189-699287998FC5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B31815D6-3EE1-4E85-B5CB-ECBA8DEBD08B}" type="sibTrans" cxnId="{64A3FB4D-A2B7-46ED-B189-699287998FC5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025E3CA4-4F4A-4C0C-B336-B9E2C9369E88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تطبیق قوانین و حمایت ها ی توسعه فناوری در بخش و شفاف سازی آن  </a:t>
          </a:r>
          <a:endParaRPr lang="en-US" dirty="0">
            <a:cs typeface="B Nazanin" panose="00000400000000000000" pitchFamily="2" charset="-78"/>
          </a:endParaRPr>
        </a:p>
      </dgm:t>
    </dgm:pt>
    <dgm:pt modelId="{8EF1D8CD-DB2B-499D-B721-E033D44701D0}" type="parTrans" cxnId="{C741F72B-20E1-4D62-9FC2-89A0C7DFC763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55BF899D-5F76-4FCB-8D28-F3156370BF00}" type="sibTrans" cxnId="{C741F72B-20E1-4D62-9FC2-89A0C7DFC763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C73B75ED-A9B3-4ECC-B831-D60DD47D5240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تدوین و نظارت بر حسن انجام قراردادهای زیرمجموعه پیوست فناوری</a:t>
          </a:r>
          <a:endParaRPr lang="en-US" dirty="0">
            <a:cs typeface="B Nazanin" panose="00000400000000000000" pitchFamily="2" charset="-78"/>
          </a:endParaRPr>
        </a:p>
      </dgm:t>
    </dgm:pt>
    <dgm:pt modelId="{91601FD4-0F12-4A7E-8855-B9317BFA421C}" type="parTrans" cxnId="{1C4B2FC7-B396-4351-8A05-21F4DA19B2F0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DB462087-1187-4366-A450-70CBFDFE1154}" type="sibTrans" cxnId="{1C4B2FC7-B396-4351-8A05-21F4DA19B2F0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8B6290BC-7BE0-48A6-8907-62770B6D4E8E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توسعه بانک های اطلاعات فناوری و تامین کنندگان در هر بخش</a:t>
          </a:r>
          <a:endParaRPr lang="en-US" dirty="0">
            <a:cs typeface="B Nazanin" panose="00000400000000000000" pitchFamily="2" charset="-78"/>
          </a:endParaRPr>
        </a:p>
      </dgm:t>
    </dgm:pt>
    <dgm:pt modelId="{AF1DF5D4-1578-47A7-82D9-C8FB289AF2F5}" type="parTrans" cxnId="{B26D7B56-3EF1-43D5-9B1D-7716A3045E11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25A38E03-999C-473C-A202-E3B49735AD50}" type="sibTrans" cxnId="{B26D7B56-3EF1-43D5-9B1D-7716A3045E11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6430EB6B-95CC-4238-A271-39E91476AE8D}" type="pres">
      <dgm:prSet presAssocID="{C1FBB6A9-402E-4EF8-8674-FDFBED601E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624CC-231B-4CFD-B40F-0FA26C98F1BD}" type="pres">
      <dgm:prSet presAssocID="{578ED181-BD5E-4737-B0C8-081CDBC34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006C-52D7-4427-A7A5-5F96329EE6DE}" type="pres">
      <dgm:prSet presAssocID="{D45CAD8B-B788-44A3-91A4-56045283592C}" presName="sibTrans" presStyleCnt="0"/>
      <dgm:spPr/>
    </dgm:pt>
    <dgm:pt modelId="{EF2ED0F4-9AA7-42A3-96DC-B30BA901D355}" type="pres">
      <dgm:prSet presAssocID="{6B3067E4-E089-44C7-8365-B0FC396143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6CCE7-9C04-4E34-A57A-A67F443D904C}" type="pres">
      <dgm:prSet presAssocID="{B31815D6-3EE1-4E85-B5CB-ECBA8DEBD08B}" presName="sibTrans" presStyleCnt="0"/>
      <dgm:spPr/>
    </dgm:pt>
    <dgm:pt modelId="{6A1CBBD4-0DD1-4F58-B205-1027C9D98BB6}" type="pres">
      <dgm:prSet presAssocID="{025E3CA4-4F4A-4C0C-B336-B9E2C9369E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8F293-8C75-4460-AE27-0060A0A29A4F}" type="pres">
      <dgm:prSet presAssocID="{55BF899D-5F76-4FCB-8D28-F3156370BF00}" presName="sibTrans" presStyleCnt="0"/>
      <dgm:spPr/>
    </dgm:pt>
    <dgm:pt modelId="{4FD7C832-ED5E-4626-82B6-E067700F950C}" type="pres">
      <dgm:prSet presAssocID="{C73B75ED-A9B3-4ECC-B831-D60DD47D52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36D81-BAEE-45B8-A77A-B33D33016A73}" type="pres">
      <dgm:prSet presAssocID="{DB462087-1187-4366-A450-70CBFDFE1154}" presName="sibTrans" presStyleCnt="0"/>
      <dgm:spPr/>
    </dgm:pt>
    <dgm:pt modelId="{04E24E55-1946-486C-801D-3B68A88AB8E5}" type="pres">
      <dgm:prSet presAssocID="{8B6290BC-7BE0-48A6-8907-62770B6D4E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4B2FC7-B396-4351-8A05-21F4DA19B2F0}" srcId="{C1FBB6A9-402E-4EF8-8674-FDFBED601E0D}" destId="{C73B75ED-A9B3-4ECC-B831-D60DD47D5240}" srcOrd="3" destOrd="0" parTransId="{91601FD4-0F12-4A7E-8855-B9317BFA421C}" sibTransId="{DB462087-1187-4366-A450-70CBFDFE1154}"/>
    <dgm:cxn modelId="{B26D7B56-3EF1-43D5-9B1D-7716A3045E11}" srcId="{C1FBB6A9-402E-4EF8-8674-FDFBED601E0D}" destId="{8B6290BC-7BE0-48A6-8907-62770B6D4E8E}" srcOrd="4" destOrd="0" parTransId="{AF1DF5D4-1578-47A7-82D9-C8FB289AF2F5}" sibTransId="{25A38E03-999C-473C-A202-E3B49735AD50}"/>
    <dgm:cxn modelId="{0D196EC5-F5CE-43C6-A90C-7A596C65FEED}" type="presOf" srcId="{025E3CA4-4F4A-4C0C-B336-B9E2C9369E88}" destId="{6A1CBBD4-0DD1-4F58-B205-1027C9D98BB6}" srcOrd="0" destOrd="0" presId="urn:microsoft.com/office/officeart/2005/8/layout/default"/>
    <dgm:cxn modelId="{E0E93450-9097-4971-A006-6156ACA884EF}" type="presOf" srcId="{578ED181-BD5E-4737-B0C8-081CDBC344AD}" destId="{1A3624CC-231B-4CFD-B40F-0FA26C98F1BD}" srcOrd="0" destOrd="0" presId="urn:microsoft.com/office/officeart/2005/8/layout/default"/>
    <dgm:cxn modelId="{045A95A2-8DE4-4112-BCD9-8BB5189B465F}" type="presOf" srcId="{C73B75ED-A9B3-4ECC-B831-D60DD47D5240}" destId="{4FD7C832-ED5E-4626-82B6-E067700F950C}" srcOrd="0" destOrd="0" presId="urn:microsoft.com/office/officeart/2005/8/layout/default"/>
    <dgm:cxn modelId="{C741F72B-20E1-4D62-9FC2-89A0C7DFC763}" srcId="{C1FBB6A9-402E-4EF8-8674-FDFBED601E0D}" destId="{025E3CA4-4F4A-4C0C-B336-B9E2C9369E88}" srcOrd="2" destOrd="0" parTransId="{8EF1D8CD-DB2B-499D-B721-E033D44701D0}" sibTransId="{55BF899D-5F76-4FCB-8D28-F3156370BF00}"/>
    <dgm:cxn modelId="{DCBC7C4F-9975-490B-97F4-C3CDB0C944B4}" type="presOf" srcId="{8B6290BC-7BE0-48A6-8907-62770B6D4E8E}" destId="{04E24E55-1946-486C-801D-3B68A88AB8E5}" srcOrd="0" destOrd="0" presId="urn:microsoft.com/office/officeart/2005/8/layout/default"/>
    <dgm:cxn modelId="{64A3FB4D-A2B7-46ED-B189-699287998FC5}" srcId="{C1FBB6A9-402E-4EF8-8674-FDFBED601E0D}" destId="{6B3067E4-E089-44C7-8365-B0FC3961432D}" srcOrd="1" destOrd="0" parTransId="{E0C42971-715A-4AB5-92E1-FD4B14ED3799}" sibTransId="{B31815D6-3EE1-4E85-B5CB-ECBA8DEBD08B}"/>
    <dgm:cxn modelId="{0B35504A-1805-462E-B326-D27B858CB76D}" type="presOf" srcId="{C1FBB6A9-402E-4EF8-8674-FDFBED601E0D}" destId="{6430EB6B-95CC-4238-A271-39E91476AE8D}" srcOrd="0" destOrd="0" presId="urn:microsoft.com/office/officeart/2005/8/layout/default"/>
    <dgm:cxn modelId="{50D89317-2E42-4973-A5C4-1B80B0702294}" type="presOf" srcId="{6B3067E4-E089-44C7-8365-B0FC3961432D}" destId="{EF2ED0F4-9AA7-42A3-96DC-B30BA901D355}" srcOrd="0" destOrd="0" presId="urn:microsoft.com/office/officeart/2005/8/layout/default"/>
    <dgm:cxn modelId="{F5B0F873-D200-4D79-992D-FCD0647EE0D3}" srcId="{C1FBB6A9-402E-4EF8-8674-FDFBED601E0D}" destId="{578ED181-BD5E-4737-B0C8-081CDBC344AD}" srcOrd="0" destOrd="0" parTransId="{7AE4C0EE-2765-4D57-8C02-C9EE479342D9}" sibTransId="{D45CAD8B-B788-44A3-91A4-56045283592C}"/>
    <dgm:cxn modelId="{6F307418-AAB9-44D4-B85F-851E8D352725}" type="presParOf" srcId="{6430EB6B-95CC-4238-A271-39E91476AE8D}" destId="{1A3624CC-231B-4CFD-B40F-0FA26C98F1BD}" srcOrd="0" destOrd="0" presId="urn:microsoft.com/office/officeart/2005/8/layout/default"/>
    <dgm:cxn modelId="{B93E2AAB-B20C-4EC9-8F1D-35778BCF3075}" type="presParOf" srcId="{6430EB6B-95CC-4238-A271-39E91476AE8D}" destId="{489C006C-52D7-4427-A7A5-5F96329EE6DE}" srcOrd="1" destOrd="0" presId="urn:microsoft.com/office/officeart/2005/8/layout/default"/>
    <dgm:cxn modelId="{4FC6D5EC-378C-4461-9F18-09ABD567C747}" type="presParOf" srcId="{6430EB6B-95CC-4238-A271-39E91476AE8D}" destId="{EF2ED0F4-9AA7-42A3-96DC-B30BA901D355}" srcOrd="2" destOrd="0" presId="urn:microsoft.com/office/officeart/2005/8/layout/default"/>
    <dgm:cxn modelId="{1B8B6356-8BC2-420D-A190-BCBCDA9CDF97}" type="presParOf" srcId="{6430EB6B-95CC-4238-A271-39E91476AE8D}" destId="{E346CCE7-9C04-4E34-A57A-A67F443D904C}" srcOrd="3" destOrd="0" presId="urn:microsoft.com/office/officeart/2005/8/layout/default"/>
    <dgm:cxn modelId="{D8F85CBF-A55B-49BF-8C98-2532E21195F4}" type="presParOf" srcId="{6430EB6B-95CC-4238-A271-39E91476AE8D}" destId="{6A1CBBD4-0DD1-4F58-B205-1027C9D98BB6}" srcOrd="4" destOrd="0" presId="urn:microsoft.com/office/officeart/2005/8/layout/default"/>
    <dgm:cxn modelId="{288365C9-18E9-4B20-9666-ED49C7EBC6E2}" type="presParOf" srcId="{6430EB6B-95CC-4238-A271-39E91476AE8D}" destId="{4A38F293-8C75-4460-AE27-0060A0A29A4F}" srcOrd="5" destOrd="0" presId="urn:microsoft.com/office/officeart/2005/8/layout/default"/>
    <dgm:cxn modelId="{A2185105-9D16-4453-8056-2950B5FDDA9E}" type="presParOf" srcId="{6430EB6B-95CC-4238-A271-39E91476AE8D}" destId="{4FD7C832-ED5E-4626-82B6-E067700F950C}" srcOrd="6" destOrd="0" presId="urn:microsoft.com/office/officeart/2005/8/layout/default"/>
    <dgm:cxn modelId="{4747181B-3B4B-4A50-AEDE-337208970206}" type="presParOf" srcId="{6430EB6B-95CC-4238-A271-39E91476AE8D}" destId="{5A736D81-BAEE-45B8-A77A-B33D33016A73}" srcOrd="7" destOrd="0" presId="urn:microsoft.com/office/officeart/2005/8/layout/default"/>
    <dgm:cxn modelId="{45C83978-5EB9-47E5-B4F8-B1C0511CE836}" type="presParOf" srcId="{6430EB6B-95CC-4238-A271-39E91476AE8D}" destId="{04E24E55-1946-486C-801D-3B68A88AB8E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FBB6A9-402E-4EF8-8674-FDFBED601E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8ED181-BD5E-4737-B0C8-081CDBC344AD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تعیین اولویت های پیوست فناوری در بخش</a:t>
          </a:r>
          <a:endParaRPr lang="en-US" dirty="0">
            <a:cs typeface="B Nazanin" panose="00000400000000000000" pitchFamily="2" charset="-78"/>
          </a:endParaRPr>
        </a:p>
      </dgm:t>
    </dgm:pt>
    <dgm:pt modelId="{7AE4C0EE-2765-4D57-8C02-C9EE479342D9}" type="parTrans" cxnId="{F5B0F873-D200-4D79-992D-FCD0647EE0D3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D45CAD8B-B788-44A3-91A4-56045283592C}" type="sibTrans" cxnId="{F5B0F873-D200-4D79-992D-FCD0647EE0D3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6B3067E4-E089-44C7-8365-B0FC3961432D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ساماندهی شرکت های داخلی جهت جذب فناوری</a:t>
          </a:r>
          <a:endParaRPr lang="en-US" dirty="0">
            <a:cs typeface="B Nazanin" panose="00000400000000000000" pitchFamily="2" charset="-78"/>
          </a:endParaRPr>
        </a:p>
      </dgm:t>
    </dgm:pt>
    <dgm:pt modelId="{E0C42971-715A-4AB5-92E1-FD4B14ED3799}" type="parTrans" cxnId="{64A3FB4D-A2B7-46ED-B189-699287998FC5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B31815D6-3EE1-4E85-B5CB-ECBA8DEBD08B}" type="sibTrans" cxnId="{64A3FB4D-A2B7-46ED-B189-699287998FC5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025E3CA4-4F4A-4C0C-B336-B9E2C9369E88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تطبیق قوانین و حمایت ها ی توسعه فناوری در بخش و شفاف سازی آن  </a:t>
          </a:r>
          <a:endParaRPr lang="en-US" dirty="0">
            <a:cs typeface="B Nazanin" panose="00000400000000000000" pitchFamily="2" charset="-78"/>
          </a:endParaRPr>
        </a:p>
      </dgm:t>
    </dgm:pt>
    <dgm:pt modelId="{8EF1D8CD-DB2B-499D-B721-E033D44701D0}" type="parTrans" cxnId="{C741F72B-20E1-4D62-9FC2-89A0C7DFC763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55BF899D-5F76-4FCB-8D28-F3156370BF00}" type="sibTrans" cxnId="{C741F72B-20E1-4D62-9FC2-89A0C7DFC763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C73B75ED-A9B3-4ECC-B831-D60DD47D5240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تدوین و نظارت بر حسن انجام قراردادهای زیرمجموعه پیوست فناوری</a:t>
          </a:r>
          <a:endParaRPr lang="en-US" dirty="0">
            <a:cs typeface="B Nazanin" panose="00000400000000000000" pitchFamily="2" charset="-78"/>
          </a:endParaRPr>
        </a:p>
      </dgm:t>
    </dgm:pt>
    <dgm:pt modelId="{91601FD4-0F12-4A7E-8855-B9317BFA421C}" type="parTrans" cxnId="{1C4B2FC7-B396-4351-8A05-21F4DA19B2F0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DB462087-1187-4366-A450-70CBFDFE1154}" type="sibTrans" cxnId="{1C4B2FC7-B396-4351-8A05-21F4DA19B2F0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8B6290BC-7BE0-48A6-8907-62770B6D4E8E}">
      <dgm:prSet phldrT="[Text]"/>
      <dgm:spPr/>
      <dgm:t>
        <a:bodyPr/>
        <a:lstStyle/>
        <a:p>
          <a:r>
            <a:rPr lang="fa-IR" dirty="0" smtClean="0">
              <a:cs typeface="B Nazanin" panose="00000400000000000000" pitchFamily="2" charset="-78"/>
            </a:rPr>
            <a:t>توسعه بانک های اطلاعات فناوری و تامین کنندگان در هر بخش</a:t>
          </a:r>
          <a:endParaRPr lang="en-US" dirty="0">
            <a:cs typeface="B Nazanin" panose="00000400000000000000" pitchFamily="2" charset="-78"/>
          </a:endParaRPr>
        </a:p>
      </dgm:t>
    </dgm:pt>
    <dgm:pt modelId="{AF1DF5D4-1578-47A7-82D9-C8FB289AF2F5}" type="parTrans" cxnId="{B26D7B56-3EF1-43D5-9B1D-7716A3045E11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25A38E03-999C-473C-A202-E3B49735AD50}" type="sibTrans" cxnId="{B26D7B56-3EF1-43D5-9B1D-7716A3045E11}">
      <dgm:prSet/>
      <dgm:spPr/>
      <dgm:t>
        <a:bodyPr/>
        <a:lstStyle/>
        <a:p>
          <a:endParaRPr lang="en-US">
            <a:cs typeface="B Nazanin" panose="00000400000000000000" pitchFamily="2" charset="-78"/>
          </a:endParaRPr>
        </a:p>
      </dgm:t>
    </dgm:pt>
    <dgm:pt modelId="{6430EB6B-95CC-4238-A271-39E91476AE8D}" type="pres">
      <dgm:prSet presAssocID="{C1FBB6A9-402E-4EF8-8674-FDFBED601E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624CC-231B-4CFD-B40F-0FA26C98F1BD}" type="pres">
      <dgm:prSet presAssocID="{578ED181-BD5E-4737-B0C8-081CDBC34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006C-52D7-4427-A7A5-5F96329EE6DE}" type="pres">
      <dgm:prSet presAssocID="{D45CAD8B-B788-44A3-91A4-56045283592C}" presName="sibTrans" presStyleCnt="0"/>
      <dgm:spPr/>
    </dgm:pt>
    <dgm:pt modelId="{EF2ED0F4-9AA7-42A3-96DC-B30BA901D355}" type="pres">
      <dgm:prSet presAssocID="{6B3067E4-E089-44C7-8365-B0FC396143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6CCE7-9C04-4E34-A57A-A67F443D904C}" type="pres">
      <dgm:prSet presAssocID="{B31815D6-3EE1-4E85-B5CB-ECBA8DEBD08B}" presName="sibTrans" presStyleCnt="0"/>
      <dgm:spPr/>
    </dgm:pt>
    <dgm:pt modelId="{6A1CBBD4-0DD1-4F58-B205-1027C9D98BB6}" type="pres">
      <dgm:prSet presAssocID="{025E3CA4-4F4A-4C0C-B336-B9E2C9369E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8F293-8C75-4460-AE27-0060A0A29A4F}" type="pres">
      <dgm:prSet presAssocID="{55BF899D-5F76-4FCB-8D28-F3156370BF00}" presName="sibTrans" presStyleCnt="0"/>
      <dgm:spPr/>
    </dgm:pt>
    <dgm:pt modelId="{4FD7C832-ED5E-4626-82B6-E067700F950C}" type="pres">
      <dgm:prSet presAssocID="{C73B75ED-A9B3-4ECC-B831-D60DD47D52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36D81-BAEE-45B8-A77A-B33D33016A73}" type="pres">
      <dgm:prSet presAssocID="{DB462087-1187-4366-A450-70CBFDFE1154}" presName="sibTrans" presStyleCnt="0"/>
      <dgm:spPr/>
    </dgm:pt>
    <dgm:pt modelId="{04E24E55-1946-486C-801D-3B68A88AB8E5}" type="pres">
      <dgm:prSet presAssocID="{8B6290BC-7BE0-48A6-8907-62770B6D4E8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001BC3-E4AB-4E79-B944-30FD1789DFF6}" type="presOf" srcId="{025E3CA4-4F4A-4C0C-B336-B9E2C9369E88}" destId="{6A1CBBD4-0DD1-4F58-B205-1027C9D98BB6}" srcOrd="0" destOrd="0" presId="urn:microsoft.com/office/officeart/2005/8/layout/default"/>
    <dgm:cxn modelId="{BCB23428-3522-4518-A8F6-129D30A01F02}" type="presOf" srcId="{8B6290BC-7BE0-48A6-8907-62770B6D4E8E}" destId="{04E24E55-1946-486C-801D-3B68A88AB8E5}" srcOrd="0" destOrd="0" presId="urn:microsoft.com/office/officeart/2005/8/layout/default"/>
    <dgm:cxn modelId="{1C4B2FC7-B396-4351-8A05-21F4DA19B2F0}" srcId="{C1FBB6A9-402E-4EF8-8674-FDFBED601E0D}" destId="{C73B75ED-A9B3-4ECC-B831-D60DD47D5240}" srcOrd="3" destOrd="0" parTransId="{91601FD4-0F12-4A7E-8855-B9317BFA421C}" sibTransId="{DB462087-1187-4366-A450-70CBFDFE1154}"/>
    <dgm:cxn modelId="{BF19F3A4-3D44-4B3E-9F9F-0A92D452C2BD}" type="presOf" srcId="{C73B75ED-A9B3-4ECC-B831-D60DD47D5240}" destId="{4FD7C832-ED5E-4626-82B6-E067700F950C}" srcOrd="0" destOrd="0" presId="urn:microsoft.com/office/officeart/2005/8/layout/default"/>
    <dgm:cxn modelId="{B26D7B56-3EF1-43D5-9B1D-7716A3045E11}" srcId="{C1FBB6A9-402E-4EF8-8674-FDFBED601E0D}" destId="{8B6290BC-7BE0-48A6-8907-62770B6D4E8E}" srcOrd="4" destOrd="0" parTransId="{AF1DF5D4-1578-47A7-82D9-C8FB289AF2F5}" sibTransId="{25A38E03-999C-473C-A202-E3B49735AD50}"/>
    <dgm:cxn modelId="{C741F72B-20E1-4D62-9FC2-89A0C7DFC763}" srcId="{C1FBB6A9-402E-4EF8-8674-FDFBED601E0D}" destId="{025E3CA4-4F4A-4C0C-B336-B9E2C9369E88}" srcOrd="2" destOrd="0" parTransId="{8EF1D8CD-DB2B-499D-B721-E033D44701D0}" sibTransId="{55BF899D-5F76-4FCB-8D28-F3156370BF00}"/>
    <dgm:cxn modelId="{64A3FB4D-A2B7-46ED-B189-699287998FC5}" srcId="{C1FBB6A9-402E-4EF8-8674-FDFBED601E0D}" destId="{6B3067E4-E089-44C7-8365-B0FC3961432D}" srcOrd="1" destOrd="0" parTransId="{E0C42971-715A-4AB5-92E1-FD4B14ED3799}" sibTransId="{B31815D6-3EE1-4E85-B5CB-ECBA8DEBD08B}"/>
    <dgm:cxn modelId="{70517771-119C-4E19-9559-181F7DAB525C}" type="presOf" srcId="{C1FBB6A9-402E-4EF8-8674-FDFBED601E0D}" destId="{6430EB6B-95CC-4238-A271-39E91476AE8D}" srcOrd="0" destOrd="0" presId="urn:microsoft.com/office/officeart/2005/8/layout/default"/>
    <dgm:cxn modelId="{DB8F2804-65B4-42D4-9411-235FFCEF44A9}" type="presOf" srcId="{6B3067E4-E089-44C7-8365-B0FC3961432D}" destId="{EF2ED0F4-9AA7-42A3-96DC-B30BA901D355}" srcOrd="0" destOrd="0" presId="urn:microsoft.com/office/officeart/2005/8/layout/default"/>
    <dgm:cxn modelId="{F5B0F873-D200-4D79-992D-FCD0647EE0D3}" srcId="{C1FBB6A9-402E-4EF8-8674-FDFBED601E0D}" destId="{578ED181-BD5E-4737-B0C8-081CDBC344AD}" srcOrd="0" destOrd="0" parTransId="{7AE4C0EE-2765-4D57-8C02-C9EE479342D9}" sibTransId="{D45CAD8B-B788-44A3-91A4-56045283592C}"/>
    <dgm:cxn modelId="{F4DE8552-A439-4A2E-9E8F-2C3A2A5719A4}" type="presOf" srcId="{578ED181-BD5E-4737-B0C8-081CDBC344AD}" destId="{1A3624CC-231B-4CFD-B40F-0FA26C98F1BD}" srcOrd="0" destOrd="0" presId="urn:microsoft.com/office/officeart/2005/8/layout/default"/>
    <dgm:cxn modelId="{999734CD-7055-419B-85EA-55B04441C1C6}" type="presParOf" srcId="{6430EB6B-95CC-4238-A271-39E91476AE8D}" destId="{1A3624CC-231B-4CFD-B40F-0FA26C98F1BD}" srcOrd="0" destOrd="0" presId="urn:microsoft.com/office/officeart/2005/8/layout/default"/>
    <dgm:cxn modelId="{4AC22FE4-F397-4C73-B085-276193108BF7}" type="presParOf" srcId="{6430EB6B-95CC-4238-A271-39E91476AE8D}" destId="{489C006C-52D7-4427-A7A5-5F96329EE6DE}" srcOrd="1" destOrd="0" presId="urn:microsoft.com/office/officeart/2005/8/layout/default"/>
    <dgm:cxn modelId="{B053778C-BE2F-41D5-9306-54014D4AEA86}" type="presParOf" srcId="{6430EB6B-95CC-4238-A271-39E91476AE8D}" destId="{EF2ED0F4-9AA7-42A3-96DC-B30BA901D355}" srcOrd="2" destOrd="0" presId="urn:microsoft.com/office/officeart/2005/8/layout/default"/>
    <dgm:cxn modelId="{B4323BFF-A750-4930-B464-C6F2457DB0FB}" type="presParOf" srcId="{6430EB6B-95CC-4238-A271-39E91476AE8D}" destId="{E346CCE7-9C04-4E34-A57A-A67F443D904C}" srcOrd="3" destOrd="0" presId="urn:microsoft.com/office/officeart/2005/8/layout/default"/>
    <dgm:cxn modelId="{ED30D0DB-1052-49F3-B724-B93778EC4351}" type="presParOf" srcId="{6430EB6B-95CC-4238-A271-39E91476AE8D}" destId="{6A1CBBD4-0DD1-4F58-B205-1027C9D98BB6}" srcOrd="4" destOrd="0" presId="urn:microsoft.com/office/officeart/2005/8/layout/default"/>
    <dgm:cxn modelId="{783FD0E0-1835-4515-9FEE-AA3D92EB271B}" type="presParOf" srcId="{6430EB6B-95CC-4238-A271-39E91476AE8D}" destId="{4A38F293-8C75-4460-AE27-0060A0A29A4F}" srcOrd="5" destOrd="0" presId="urn:microsoft.com/office/officeart/2005/8/layout/default"/>
    <dgm:cxn modelId="{4C365120-6929-4DF9-82FC-5DA259AA9BE5}" type="presParOf" srcId="{6430EB6B-95CC-4238-A271-39E91476AE8D}" destId="{4FD7C832-ED5E-4626-82B6-E067700F950C}" srcOrd="6" destOrd="0" presId="urn:microsoft.com/office/officeart/2005/8/layout/default"/>
    <dgm:cxn modelId="{DFE4684A-BA97-4092-ADCB-F7920E5C5E99}" type="presParOf" srcId="{6430EB6B-95CC-4238-A271-39E91476AE8D}" destId="{5A736D81-BAEE-45B8-A77A-B33D33016A73}" srcOrd="7" destOrd="0" presId="urn:microsoft.com/office/officeart/2005/8/layout/default"/>
    <dgm:cxn modelId="{87736493-15CC-49E5-B185-DBA28794D851}" type="presParOf" srcId="{6430EB6B-95CC-4238-A271-39E91476AE8D}" destId="{04E24E55-1946-486C-801D-3B68A88AB8E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5E7ED0-BA37-463D-9524-3B7A493E797D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277511-F139-47B1-9779-BE9F7D872F6B}">
      <dgm:prSet phldrT="[Text]"/>
      <dgm:spPr/>
      <dgm:t>
        <a:bodyPr/>
        <a:lstStyle/>
        <a:p>
          <a:pPr rtl="1"/>
          <a:r>
            <a:rPr lang="fa-IR" b="1" dirty="0">
              <a:cs typeface="B Traffic" panose="00000400000000000000" pitchFamily="2" charset="-78"/>
            </a:rPr>
            <a:t>1- تعیین پروژه های مشمول توسط </a:t>
          </a:r>
          <a:r>
            <a:rPr lang="fa-IR" b="1" dirty="0" smtClean="0">
              <a:cs typeface="B Traffic" panose="00000400000000000000" pitchFamily="2" charset="-78"/>
            </a:rPr>
            <a:t>کمیته های بخشی پیوست فناوری</a:t>
          </a:r>
          <a:endParaRPr lang="en-US" b="1" dirty="0">
            <a:cs typeface="B Traffic" panose="00000400000000000000" pitchFamily="2" charset="-78"/>
          </a:endParaRPr>
        </a:p>
      </dgm:t>
    </dgm:pt>
    <dgm:pt modelId="{921EFB34-19C4-4F9C-B337-4BEC95EA05DE}" type="parTrans" cxnId="{FD163B85-DA41-4797-ACD7-ECBD04AD33E7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54CB62D2-3F99-4634-9864-6AA1DEE57EE6}" type="sibTrans" cxnId="{FD163B85-DA41-4797-ACD7-ECBD04AD33E7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497DE114-28DF-4C4D-89D3-1DE58ACA4355}">
      <dgm:prSet phldrT="[Text]"/>
      <dgm:spPr/>
      <dgm:t>
        <a:bodyPr/>
        <a:lstStyle/>
        <a:p>
          <a:pPr rtl="1"/>
          <a:r>
            <a:rPr lang="fa-IR" b="1">
              <a:cs typeface="B Traffic" panose="00000400000000000000" pitchFamily="2" charset="-78"/>
            </a:rPr>
            <a:t>2- تنظیم پیوست فناوری توسط (دستگاه اجرایی با همکاری شرکت مشاور تخصصی)</a:t>
          </a:r>
          <a:endParaRPr lang="en-US" b="1">
            <a:cs typeface="B Traffic" panose="00000400000000000000" pitchFamily="2" charset="-78"/>
          </a:endParaRPr>
        </a:p>
      </dgm:t>
    </dgm:pt>
    <dgm:pt modelId="{076FBC95-B819-43EF-B90A-93F97FBC059F}" type="parTrans" cxnId="{96E16D77-BB62-49CA-AE40-AA97EA90B8CB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EEF45179-3E93-483B-8301-37404BEAB0CF}" type="sibTrans" cxnId="{96E16D77-BB62-49CA-AE40-AA97EA90B8CB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D11A7B44-13ED-4863-8F00-CBA06A0B21FC}">
      <dgm:prSet phldrT="[Text]"/>
      <dgm:spPr/>
      <dgm:t>
        <a:bodyPr/>
        <a:lstStyle/>
        <a:p>
          <a:pPr rtl="1"/>
          <a:r>
            <a:rPr lang="fa-IR" b="1">
              <a:cs typeface="B Traffic" panose="00000400000000000000" pitchFamily="2" charset="-78"/>
            </a:rPr>
            <a:t>3- تصویب پیوست در کمیته بخشی و ارسال یک نسخه از پیوست به دبیرخانه شورای راهبری</a:t>
          </a:r>
          <a:endParaRPr lang="en-US" b="1">
            <a:cs typeface="B Traffic" panose="00000400000000000000" pitchFamily="2" charset="-78"/>
          </a:endParaRPr>
        </a:p>
      </dgm:t>
    </dgm:pt>
    <dgm:pt modelId="{3053F25B-0C37-4F24-B07F-5ED8805FE7C7}" type="parTrans" cxnId="{573DF6D0-06A0-4D67-960F-F3FB568331EC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8C1725CE-E696-4C73-BBD8-BC92DAE1E08F}" type="sibTrans" cxnId="{573DF6D0-06A0-4D67-960F-F3FB568331EC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FFCBD1C5-F2AB-49B0-90EA-1BFCBF2B0C23}">
      <dgm:prSet phldrT="[Text]"/>
      <dgm:spPr/>
      <dgm:t>
        <a:bodyPr/>
        <a:lstStyle/>
        <a:p>
          <a:pPr rtl="1"/>
          <a:r>
            <a:rPr lang="fa-IR" b="1">
              <a:cs typeface="B Traffic" panose="00000400000000000000" pitchFamily="2" charset="-78"/>
            </a:rPr>
            <a:t>4- تعیین شرکت مشاور همکار توسط دستگاه اجرایی جهت نظارت بر حسن اجرای پیوست</a:t>
          </a:r>
          <a:endParaRPr lang="en-US" b="1">
            <a:cs typeface="B Traffic" panose="00000400000000000000" pitchFamily="2" charset="-78"/>
          </a:endParaRPr>
        </a:p>
      </dgm:t>
    </dgm:pt>
    <dgm:pt modelId="{A69D24CA-0452-42D7-8AB1-492CDD3C6113}" type="parTrans" cxnId="{B85DBA33-07C5-48C3-BC79-403B05C9036D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3C499606-DD7C-4B18-A356-DED9BDD6FF5A}" type="sibTrans" cxnId="{B85DBA33-07C5-48C3-BC79-403B05C9036D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726A303C-E850-4DCD-BC4B-961EEE62E1C5}">
      <dgm:prSet phldrT="[Text]"/>
      <dgm:spPr/>
      <dgm:t>
        <a:bodyPr/>
        <a:lstStyle/>
        <a:p>
          <a:pPr rtl="1"/>
          <a:r>
            <a:rPr lang="fa-IR" b="1">
              <a:cs typeface="B Traffic" panose="00000400000000000000" pitchFamily="2" charset="-78"/>
            </a:rPr>
            <a:t>5- تهیه گزارش های ماهانه و فصلی دستگاه اجرایی در  مورد پیوست فناوری و انجام اقدامات ضروری</a:t>
          </a:r>
        </a:p>
      </dgm:t>
    </dgm:pt>
    <dgm:pt modelId="{27A9137A-A2E0-4CDB-8333-14336D910573}" type="parTrans" cxnId="{3190B8FB-8B6F-49A8-9B1F-4F35C063BBCB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913B60F3-15B5-40EA-AA3F-CF3DFFE76F4D}" type="sibTrans" cxnId="{3190B8FB-8B6F-49A8-9B1F-4F35C063BBCB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62A7195F-BF5A-4982-9290-F3CFF71986DE}">
      <dgm:prSet phldrT="[Text]"/>
      <dgm:spPr/>
      <dgm:t>
        <a:bodyPr/>
        <a:lstStyle/>
        <a:p>
          <a:pPr rtl="1"/>
          <a:r>
            <a:rPr lang="fa-IR" b="1">
              <a:cs typeface="B Traffic" panose="00000400000000000000" pitchFamily="2" charset="-78"/>
            </a:rPr>
            <a:t>6- ارائه گزارش ها و اقدامات صورت گرفته به کمیته بخشی به صورت فصلی</a:t>
          </a:r>
        </a:p>
      </dgm:t>
    </dgm:pt>
    <dgm:pt modelId="{93ADF7F7-EF31-433E-B05D-B6234CD58C16}" type="parTrans" cxnId="{BC2F8924-C392-4FCE-915C-E2F4AC951A1B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AECAD541-8974-48B5-9519-FC467AB60580}" type="sibTrans" cxnId="{BC2F8924-C392-4FCE-915C-E2F4AC951A1B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332A1B6A-A8C4-4709-B910-F174E11DCBF5}">
      <dgm:prSet phldrT="[Text]"/>
      <dgm:spPr/>
      <dgm:t>
        <a:bodyPr/>
        <a:lstStyle/>
        <a:p>
          <a:pPr rtl="1"/>
          <a:r>
            <a:rPr lang="fa-IR" b="1">
              <a:cs typeface="B Traffic" panose="00000400000000000000" pitchFamily="2" charset="-78"/>
            </a:rPr>
            <a:t>7- تحلیل و بررسی گزارشات و اتخاذ تصمیمات لازم توسط کمیته بخشی</a:t>
          </a:r>
        </a:p>
      </dgm:t>
    </dgm:pt>
    <dgm:pt modelId="{2424A6F6-3A1A-4C77-A0F6-C4B9ED159686}" type="parTrans" cxnId="{35751A52-98D3-483D-8E0A-ED6FBA62E7CD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7407087A-1C35-450E-85AD-D44025BA0D52}" type="sibTrans" cxnId="{35751A52-98D3-483D-8E0A-ED6FBA62E7CD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6069970C-D72F-4D59-B4B6-E59F65F70A03}">
      <dgm:prSet phldrT="[Text]"/>
      <dgm:spPr/>
      <dgm:t>
        <a:bodyPr/>
        <a:lstStyle/>
        <a:p>
          <a:pPr rtl="1"/>
          <a:r>
            <a:rPr lang="fa-IR" b="1">
              <a:cs typeface="B Traffic" panose="00000400000000000000" pitchFamily="2" charset="-78"/>
            </a:rPr>
            <a:t>8-ارائه گزارشات و اقدامات صورت گرفته توسط کمیته های بخشی به شورای راهبری به صورت فصلی و اتخاذ تصمیمات لازم توسط شورا</a:t>
          </a:r>
        </a:p>
      </dgm:t>
    </dgm:pt>
    <dgm:pt modelId="{0B348530-44EA-4F94-A946-38C24F797876}" type="parTrans" cxnId="{4F7F5A40-E843-410C-A29A-8FD2F80C014B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D7383FE1-3B70-4D5B-A97E-E2E8D3072FAF}" type="sibTrans" cxnId="{4F7F5A40-E843-410C-A29A-8FD2F80C014B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09C0A9B8-71B3-4EED-8CAD-416243AF584B}">
      <dgm:prSet phldrT="[Text]"/>
      <dgm:spPr/>
      <dgm:t>
        <a:bodyPr/>
        <a:lstStyle/>
        <a:p>
          <a:pPr rtl="1"/>
          <a:r>
            <a:rPr lang="fa-IR" b="1">
              <a:cs typeface="B Traffic" panose="00000400000000000000" pitchFamily="2" charset="-78"/>
            </a:rPr>
            <a:t>9- تدوین گزارش سالانه از اجرای پیوست های های فناوری توسط شورا و ارائه به هیات محترم وزیران</a:t>
          </a:r>
        </a:p>
      </dgm:t>
    </dgm:pt>
    <dgm:pt modelId="{5CFEF155-7095-4D30-A405-FE406A62D456}" type="parTrans" cxnId="{9F225365-18A5-4872-B39E-2313B2F2C9EE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2DA25183-47A5-416E-BB09-C21C63A87DA6}" type="sibTrans" cxnId="{9F225365-18A5-4872-B39E-2313B2F2C9EE}">
      <dgm:prSet/>
      <dgm:spPr/>
      <dgm:t>
        <a:bodyPr/>
        <a:lstStyle/>
        <a:p>
          <a:pPr rtl="1"/>
          <a:endParaRPr lang="en-US" b="1">
            <a:cs typeface="B Traffic" panose="00000400000000000000" pitchFamily="2" charset="-78"/>
          </a:endParaRPr>
        </a:p>
      </dgm:t>
    </dgm:pt>
    <dgm:pt modelId="{751EA27A-E84D-45B2-9A6A-F1512F9AE0BF}" type="pres">
      <dgm:prSet presAssocID="{B15E7ED0-BA37-463D-9524-3B7A493E79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B2F48-3F62-47AA-98DF-4D23E9E0BFB4}" type="pres">
      <dgm:prSet presAssocID="{6F277511-F139-47B1-9779-BE9F7D872F6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E7649-2775-48F5-888C-EA1833E9AB1F}" type="pres">
      <dgm:prSet presAssocID="{54CB62D2-3F99-4634-9864-6AA1DEE57EE6}" presName="sibTrans" presStyleLbl="sibTrans2D1" presStyleIdx="0" presStyleCnt="8"/>
      <dgm:spPr/>
      <dgm:t>
        <a:bodyPr/>
        <a:lstStyle/>
        <a:p>
          <a:endParaRPr lang="en-US"/>
        </a:p>
      </dgm:t>
    </dgm:pt>
    <dgm:pt modelId="{E15CF1C7-65A3-4AED-BB0A-3D3759F52637}" type="pres">
      <dgm:prSet presAssocID="{54CB62D2-3F99-4634-9864-6AA1DEE57EE6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C69695D-BD5B-411C-8420-19CDDEE07D73}" type="pres">
      <dgm:prSet presAssocID="{497DE114-28DF-4C4D-89D3-1DE58ACA435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C920E-89CD-474A-8977-5DE6E045D7F0}" type="pres">
      <dgm:prSet presAssocID="{EEF45179-3E93-483B-8301-37404BEAB0CF}" presName="sibTrans" presStyleLbl="sibTrans2D1" presStyleIdx="1" presStyleCnt="8"/>
      <dgm:spPr/>
      <dgm:t>
        <a:bodyPr/>
        <a:lstStyle/>
        <a:p>
          <a:endParaRPr lang="en-US"/>
        </a:p>
      </dgm:t>
    </dgm:pt>
    <dgm:pt modelId="{12AB50A1-E0AF-44A8-A493-FD6B83355A58}" type="pres">
      <dgm:prSet presAssocID="{EEF45179-3E93-483B-8301-37404BEAB0CF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E4738B98-2B59-45F6-8B74-53B875336B22}" type="pres">
      <dgm:prSet presAssocID="{D11A7B44-13ED-4863-8F00-CBA06A0B21F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79589-E5E3-413E-AFAE-BAF1DDE76D40}" type="pres">
      <dgm:prSet presAssocID="{8C1725CE-E696-4C73-BBD8-BC92DAE1E08F}" presName="sibTrans" presStyleLbl="sibTrans2D1" presStyleIdx="2" presStyleCnt="8"/>
      <dgm:spPr/>
      <dgm:t>
        <a:bodyPr/>
        <a:lstStyle/>
        <a:p>
          <a:endParaRPr lang="en-US"/>
        </a:p>
      </dgm:t>
    </dgm:pt>
    <dgm:pt modelId="{C2274ED1-A498-4D65-AD40-39242E21ECA4}" type="pres">
      <dgm:prSet presAssocID="{8C1725CE-E696-4C73-BBD8-BC92DAE1E08F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D5C180DD-C5A1-4378-B5E0-8D6C204D3121}" type="pres">
      <dgm:prSet presAssocID="{FFCBD1C5-F2AB-49B0-90EA-1BFCBF2B0C2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1D7E5-C335-4153-BE11-2F69DB78E783}" type="pres">
      <dgm:prSet presAssocID="{3C499606-DD7C-4B18-A356-DED9BDD6FF5A}" presName="sibTrans" presStyleLbl="sibTrans2D1" presStyleIdx="3" presStyleCnt="8"/>
      <dgm:spPr/>
      <dgm:t>
        <a:bodyPr/>
        <a:lstStyle/>
        <a:p>
          <a:endParaRPr lang="en-US"/>
        </a:p>
      </dgm:t>
    </dgm:pt>
    <dgm:pt modelId="{48BA4175-B9AB-4139-B503-9178B980E33A}" type="pres">
      <dgm:prSet presAssocID="{3C499606-DD7C-4B18-A356-DED9BDD6FF5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2745783-D1D9-4795-BBF2-2F5F7376B2C4}" type="pres">
      <dgm:prSet presAssocID="{726A303C-E850-4DCD-BC4B-961EEE62E1C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50A61-5B31-4172-99AD-A3F147CB786C}" type="pres">
      <dgm:prSet presAssocID="{913B60F3-15B5-40EA-AA3F-CF3DFFE76F4D}" presName="sibTrans" presStyleLbl="sibTrans2D1" presStyleIdx="4" presStyleCnt="8"/>
      <dgm:spPr/>
      <dgm:t>
        <a:bodyPr/>
        <a:lstStyle/>
        <a:p>
          <a:endParaRPr lang="en-US"/>
        </a:p>
      </dgm:t>
    </dgm:pt>
    <dgm:pt modelId="{517E4B49-1393-4687-B099-3B9AEDC7BE83}" type="pres">
      <dgm:prSet presAssocID="{913B60F3-15B5-40EA-AA3F-CF3DFFE76F4D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E98BCD2B-CFCB-499D-8695-7D76D9A43652}" type="pres">
      <dgm:prSet presAssocID="{62A7195F-BF5A-4982-9290-F3CFF71986D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A94DA-56F9-40FD-BD03-767CE199649E}" type="pres">
      <dgm:prSet presAssocID="{AECAD541-8974-48B5-9519-FC467AB60580}" presName="sibTrans" presStyleLbl="sibTrans2D1" presStyleIdx="5" presStyleCnt="8"/>
      <dgm:spPr/>
      <dgm:t>
        <a:bodyPr/>
        <a:lstStyle/>
        <a:p>
          <a:endParaRPr lang="en-US"/>
        </a:p>
      </dgm:t>
    </dgm:pt>
    <dgm:pt modelId="{83CB7F4A-FEB8-4E69-B0AC-F2D8CF883E4D}" type="pres">
      <dgm:prSet presAssocID="{AECAD541-8974-48B5-9519-FC467AB60580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4E7C4502-9326-4BBF-B7BF-1102C81F753C}" type="pres">
      <dgm:prSet presAssocID="{332A1B6A-A8C4-4709-B910-F174E11DCBF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65185-E53B-4D6E-B0EC-D5870BC5E146}" type="pres">
      <dgm:prSet presAssocID="{7407087A-1C35-450E-85AD-D44025BA0D52}" presName="sibTrans" presStyleLbl="sibTrans2D1" presStyleIdx="6" presStyleCnt="8"/>
      <dgm:spPr/>
      <dgm:t>
        <a:bodyPr/>
        <a:lstStyle/>
        <a:p>
          <a:endParaRPr lang="en-US"/>
        </a:p>
      </dgm:t>
    </dgm:pt>
    <dgm:pt modelId="{B0958861-8327-4CC9-BEB4-35A42ACEC1AD}" type="pres">
      <dgm:prSet presAssocID="{7407087A-1C35-450E-85AD-D44025BA0D52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3EC015BD-909A-401F-B6FA-007E74C0825D}" type="pres">
      <dgm:prSet presAssocID="{6069970C-D72F-4D59-B4B6-E59F65F70A0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20432-3806-4EB1-BA48-CAA974116C6E}" type="pres">
      <dgm:prSet presAssocID="{D7383FE1-3B70-4D5B-A97E-E2E8D3072FAF}" presName="sibTrans" presStyleLbl="sibTrans2D1" presStyleIdx="7" presStyleCnt="8"/>
      <dgm:spPr/>
      <dgm:t>
        <a:bodyPr/>
        <a:lstStyle/>
        <a:p>
          <a:endParaRPr lang="en-US"/>
        </a:p>
      </dgm:t>
    </dgm:pt>
    <dgm:pt modelId="{5A954671-3AA1-452F-8CD2-022A125AB8EC}" type="pres">
      <dgm:prSet presAssocID="{D7383FE1-3B70-4D5B-A97E-E2E8D3072FAF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E0DAC12D-3D28-46AC-B9C5-5A3E4282BAA2}" type="pres">
      <dgm:prSet presAssocID="{09C0A9B8-71B3-4EED-8CAD-416243AF584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DF26A-A3CE-4EC6-8FF5-3F14D91FAF1A}" type="presOf" srcId="{3C499606-DD7C-4B18-A356-DED9BDD6FF5A}" destId="{1311D7E5-C335-4153-BE11-2F69DB78E783}" srcOrd="0" destOrd="0" presId="urn:microsoft.com/office/officeart/2005/8/layout/process5"/>
    <dgm:cxn modelId="{C189B270-6829-473E-B41D-6C8720647304}" type="presOf" srcId="{6069970C-D72F-4D59-B4B6-E59F65F70A03}" destId="{3EC015BD-909A-401F-B6FA-007E74C0825D}" srcOrd="0" destOrd="0" presId="urn:microsoft.com/office/officeart/2005/8/layout/process5"/>
    <dgm:cxn modelId="{AA70957B-C971-4209-B1A0-4774F1F51480}" type="presOf" srcId="{6F277511-F139-47B1-9779-BE9F7D872F6B}" destId="{647B2F48-3F62-47AA-98DF-4D23E9E0BFB4}" srcOrd="0" destOrd="0" presId="urn:microsoft.com/office/officeart/2005/8/layout/process5"/>
    <dgm:cxn modelId="{FEC347EC-0D14-44DE-8237-E28BF5898C9C}" type="presOf" srcId="{B15E7ED0-BA37-463D-9524-3B7A493E797D}" destId="{751EA27A-E84D-45B2-9A6A-F1512F9AE0BF}" srcOrd="0" destOrd="0" presId="urn:microsoft.com/office/officeart/2005/8/layout/process5"/>
    <dgm:cxn modelId="{573DF6D0-06A0-4D67-960F-F3FB568331EC}" srcId="{B15E7ED0-BA37-463D-9524-3B7A493E797D}" destId="{D11A7B44-13ED-4863-8F00-CBA06A0B21FC}" srcOrd="2" destOrd="0" parTransId="{3053F25B-0C37-4F24-B07F-5ED8805FE7C7}" sibTransId="{8C1725CE-E696-4C73-BBD8-BC92DAE1E08F}"/>
    <dgm:cxn modelId="{FFAF0DCB-8CA4-46A8-9B5A-67A812D22CC1}" type="presOf" srcId="{D7383FE1-3B70-4D5B-A97E-E2E8D3072FAF}" destId="{D5220432-3806-4EB1-BA48-CAA974116C6E}" srcOrd="0" destOrd="0" presId="urn:microsoft.com/office/officeart/2005/8/layout/process5"/>
    <dgm:cxn modelId="{B69B54EB-72F7-47E4-9B73-AB4238707C93}" type="presOf" srcId="{913B60F3-15B5-40EA-AA3F-CF3DFFE76F4D}" destId="{517E4B49-1393-4687-B099-3B9AEDC7BE83}" srcOrd="1" destOrd="0" presId="urn:microsoft.com/office/officeart/2005/8/layout/process5"/>
    <dgm:cxn modelId="{A2FCDE51-46BF-4A3C-8B7B-4E9126A387FA}" type="presOf" srcId="{726A303C-E850-4DCD-BC4B-961EEE62E1C5}" destId="{42745783-D1D9-4795-BBF2-2F5F7376B2C4}" srcOrd="0" destOrd="0" presId="urn:microsoft.com/office/officeart/2005/8/layout/process5"/>
    <dgm:cxn modelId="{9E1AEAFD-FA10-4D10-9FE7-904A6AEE4F7C}" type="presOf" srcId="{EEF45179-3E93-483B-8301-37404BEAB0CF}" destId="{F76C920E-89CD-474A-8977-5DE6E045D7F0}" srcOrd="0" destOrd="0" presId="urn:microsoft.com/office/officeart/2005/8/layout/process5"/>
    <dgm:cxn modelId="{71B06ECE-EC14-44F5-859F-1A6ED7F66829}" type="presOf" srcId="{62A7195F-BF5A-4982-9290-F3CFF71986DE}" destId="{E98BCD2B-CFCB-499D-8695-7D76D9A43652}" srcOrd="0" destOrd="0" presId="urn:microsoft.com/office/officeart/2005/8/layout/process5"/>
    <dgm:cxn modelId="{96E16D77-BB62-49CA-AE40-AA97EA90B8CB}" srcId="{B15E7ED0-BA37-463D-9524-3B7A493E797D}" destId="{497DE114-28DF-4C4D-89D3-1DE58ACA4355}" srcOrd="1" destOrd="0" parTransId="{076FBC95-B819-43EF-B90A-93F97FBC059F}" sibTransId="{EEF45179-3E93-483B-8301-37404BEAB0CF}"/>
    <dgm:cxn modelId="{901FB9D8-9B98-4ECB-88D4-5E7E510C8DDA}" type="presOf" srcId="{54CB62D2-3F99-4634-9864-6AA1DEE57EE6}" destId="{4AFE7649-2775-48F5-888C-EA1833E9AB1F}" srcOrd="0" destOrd="0" presId="urn:microsoft.com/office/officeart/2005/8/layout/process5"/>
    <dgm:cxn modelId="{8C14B116-75A5-433C-8C62-3C59B78E1683}" type="presOf" srcId="{09C0A9B8-71B3-4EED-8CAD-416243AF584B}" destId="{E0DAC12D-3D28-46AC-B9C5-5A3E4282BAA2}" srcOrd="0" destOrd="0" presId="urn:microsoft.com/office/officeart/2005/8/layout/process5"/>
    <dgm:cxn modelId="{9F225365-18A5-4872-B39E-2313B2F2C9EE}" srcId="{B15E7ED0-BA37-463D-9524-3B7A493E797D}" destId="{09C0A9B8-71B3-4EED-8CAD-416243AF584B}" srcOrd="8" destOrd="0" parTransId="{5CFEF155-7095-4D30-A405-FE406A62D456}" sibTransId="{2DA25183-47A5-416E-BB09-C21C63A87DA6}"/>
    <dgm:cxn modelId="{5A130AAD-D0CA-4AEB-8684-0DD2F27017C3}" type="presOf" srcId="{AECAD541-8974-48B5-9519-FC467AB60580}" destId="{83CB7F4A-FEB8-4E69-B0AC-F2D8CF883E4D}" srcOrd="1" destOrd="0" presId="urn:microsoft.com/office/officeart/2005/8/layout/process5"/>
    <dgm:cxn modelId="{7687DEF8-C803-4AFD-B41D-03FE1DFA979F}" type="presOf" srcId="{D11A7B44-13ED-4863-8F00-CBA06A0B21FC}" destId="{E4738B98-2B59-45F6-8B74-53B875336B22}" srcOrd="0" destOrd="0" presId="urn:microsoft.com/office/officeart/2005/8/layout/process5"/>
    <dgm:cxn modelId="{35751A52-98D3-483D-8E0A-ED6FBA62E7CD}" srcId="{B15E7ED0-BA37-463D-9524-3B7A493E797D}" destId="{332A1B6A-A8C4-4709-B910-F174E11DCBF5}" srcOrd="6" destOrd="0" parTransId="{2424A6F6-3A1A-4C77-A0F6-C4B9ED159686}" sibTransId="{7407087A-1C35-450E-85AD-D44025BA0D52}"/>
    <dgm:cxn modelId="{4878194B-F493-4868-8423-A89EBF4BE09E}" type="presOf" srcId="{D7383FE1-3B70-4D5B-A97E-E2E8D3072FAF}" destId="{5A954671-3AA1-452F-8CD2-022A125AB8EC}" srcOrd="1" destOrd="0" presId="urn:microsoft.com/office/officeart/2005/8/layout/process5"/>
    <dgm:cxn modelId="{FD163B85-DA41-4797-ACD7-ECBD04AD33E7}" srcId="{B15E7ED0-BA37-463D-9524-3B7A493E797D}" destId="{6F277511-F139-47B1-9779-BE9F7D872F6B}" srcOrd="0" destOrd="0" parTransId="{921EFB34-19C4-4F9C-B337-4BEC95EA05DE}" sibTransId="{54CB62D2-3F99-4634-9864-6AA1DEE57EE6}"/>
    <dgm:cxn modelId="{1C0E74D4-20D6-4966-B0CB-ECF6A6A97A15}" type="presOf" srcId="{497DE114-28DF-4C4D-89D3-1DE58ACA4355}" destId="{EC69695D-BD5B-411C-8420-19CDDEE07D73}" srcOrd="0" destOrd="0" presId="urn:microsoft.com/office/officeart/2005/8/layout/process5"/>
    <dgm:cxn modelId="{68F5B687-FE39-4809-A7EF-71F170415CD7}" type="presOf" srcId="{EEF45179-3E93-483B-8301-37404BEAB0CF}" destId="{12AB50A1-E0AF-44A8-A493-FD6B83355A58}" srcOrd="1" destOrd="0" presId="urn:microsoft.com/office/officeart/2005/8/layout/process5"/>
    <dgm:cxn modelId="{375D69FB-DCEC-4E33-89B8-209B1018B68E}" type="presOf" srcId="{913B60F3-15B5-40EA-AA3F-CF3DFFE76F4D}" destId="{44350A61-5B31-4172-99AD-A3F147CB786C}" srcOrd="0" destOrd="0" presId="urn:microsoft.com/office/officeart/2005/8/layout/process5"/>
    <dgm:cxn modelId="{ACF5A232-9FBB-4DE7-8FAE-05A04A0F3749}" type="presOf" srcId="{8C1725CE-E696-4C73-BBD8-BC92DAE1E08F}" destId="{24879589-E5E3-413E-AFAE-BAF1DDE76D40}" srcOrd="0" destOrd="0" presId="urn:microsoft.com/office/officeart/2005/8/layout/process5"/>
    <dgm:cxn modelId="{58893E19-4A4E-4ABF-BE97-2CBE6AB3229D}" type="presOf" srcId="{54CB62D2-3F99-4634-9864-6AA1DEE57EE6}" destId="{E15CF1C7-65A3-4AED-BB0A-3D3759F52637}" srcOrd="1" destOrd="0" presId="urn:microsoft.com/office/officeart/2005/8/layout/process5"/>
    <dgm:cxn modelId="{9F4D2733-03C2-45ED-878E-158C1635566D}" type="presOf" srcId="{8C1725CE-E696-4C73-BBD8-BC92DAE1E08F}" destId="{C2274ED1-A498-4D65-AD40-39242E21ECA4}" srcOrd="1" destOrd="0" presId="urn:microsoft.com/office/officeart/2005/8/layout/process5"/>
    <dgm:cxn modelId="{B85DBA33-07C5-48C3-BC79-403B05C9036D}" srcId="{B15E7ED0-BA37-463D-9524-3B7A493E797D}" destId="{FFCBD1C5-F2AB-49B0-90EA-1BFCBF2B0C23}" srcOrd="3" destOrd="0" parTransId="{A69D24CA-0452-42D7-8AB1-492CDD3C6113}" sibTransId="{3C499606-DD7C-4B18-A356-DED9BDD6FF5A}"/>
    <dgm:cxn modelId="{3190B8FB-8B6F-49A8-9B1F-4F35C063BBCB}" srcId="{B15E7ED0-BA37-463D-9524-3B7A493E797D}" destId="{726A303C-E850-4DCD-BC4B-961EEE62E1C5}" srcOrd="4" destOrd="0" parTransId="{27A9137A-A2E0-4CDB-8333-14336D910573}" sibTransId="{913B60F3-15B5-40EA-AA3F-CF3DFFE76F4D}"/>
    <dgm:cxn modelId="{47E54F98-7F64-4E57-9D07-0747F0F6282F}" type="presOf" srcId="{7407087A-1C35-450E-85AD-D44025BA0D52}" destId="{B0958861-8327-4CC9-BEB4-35A42ACEC1AD}" srcOrd="1" destOrd="0" presId="urn:microsoft.com/office/officeart/2005/8/layout/process5"/>
    <dgm:cxn modelId="{4F7F5A40-E843-410C-A29A-8FD2F80C014B}" srcId="{B15E7ED0-BA37-463D-9524-3B7A493E797D}" destId="{6069970C-D72F-4D59-B4B6-E59F65F70A03}" srcOrd="7" destOrd="0" parTransId="{0B348530-44EA-4F94-A946-38C24F797876}" sibTransId="{D7383FE1-3B70-4D5B-A97E-E2E8D3072FAF}"/>
    <dgm:cxn modelId="{96765718-08AB-4AB6-95A8-2BA8002DA8D4}" type="presOf" srcId="{FFCBD1C5-F2AB-49B0-90EA-1BFCBF2B0C23}" destId="{D5C180DD-C5A1-4378-B5E0-8D6C204D3121}" srcOrd="0" destOrd="0" presId="urn:microsoft.com/office/officeart/2005/8/layout/process5"/>
    <dgm:cxn modelId="{FA051515-467A-4A2A-88F9-B5EEC37CE6C5}" type="presOf" srcId="{3C499606-DD7C-4B18-A356-DED9BDD6FF5A}" destId="{48BA4175-B9AB-4139-B503-9178B980E33A}" srcOrd="1" destOrd="0" presId="urn:microsoft.com/office/officeart/2005/8/layout/process5"/>
    <dgm:cxn modelId="{BC2F8924-C392-4FCE-915C-E2F4AC951A1B}" srcId="{B15E7ED0-BA37-463D-9524-3B7A493E797D}" destId="{62A7195F-BF5A-4982-9290-F3CFF71986DE}" srcOrd="5" destOrd="0" parTransId="{93ADF7F7-EF31-433E-B05D-B6234CD58C16}" sibTransId="{AECAD541-8974-48B5-9519-FC467AB60580}"/>
    <dgm:cxn modelId="{33B1801E-75CE-4EC4-9BD2-EE557F1D33A3}" type="presOf" srcId="{7407087A-1C35-450E-85AD-D44025BA0D52}" destId="{08665185-E53B-4D6E-B0EC-D5870BC5E146}" srcOrd="0" destOrd="0" presId="urn:microsoft.com/office/officeart/2005/8/layout/process5"/>
    <dgm:cxn modelId="{C0838922-3ECA-47DD-A998-A3E668F18769}" type="presOf" srcId="{332A1B6A-A8C4-4709-B910-F174E11DCBF5}" destId="{4E7C4502-9326-4BBF-B7BF-1102C81F753C}" srcOrd="0" destOrd="0" presId="urn:microsoft.com/office/officeart/2005/8/layout/process5"/>
    <dgm:cxn modelId="{85C09B97-9D59-4519-AC3D-F54241A77B3A}" type="presOf" srcId="{AECAD541-8974-48B5-9519-FC467AB60580}" destId="{C58A94DA-56F9-40FD-BD03-767CE199649E}" srcOrd="0" destOrd="0" presId="urn:microsoft.com/office/officeart/2005/8/layout/process5"/>
    <dgm:cxn modelId="{3693A145-C276-4463-9243-6F45E3101A90}" type="presParOf" srcId="{751EA27A-E84D-45B2-9A6A-F1512F9AE0BF}" destId="{647B2F48-3F62-47AA-98DF-4D23E9E0BFB4}" srcOrd="0" destOrd="0" presId="urn:microsoft.com/office/officeart/2005/8/layout/process5"/>
    <dgm:cxn modelId="{563060D3-329D-4CE5-A946-9510F6615EC8}" type="presParOf" srcId="{751EA27A-E84D-45B2-9A6A-F1512F9AE0BF}" destId="{4AFE7649-2775-48F5-888C-EA1833E9AB1F}" srcOrd="1" destOrd="0" presId="urn:microsoft.com/office/officeart/2005/8/layout/process5"/>
    <dgm:cxn modelId="{85D7A731-1D3F-4933-958C-6FDF288209D1}" type="presParOf" srcId="{4AFE7649-2775-48F5-888C-EA1833E9AB1F}" destId="{E15CF1C7-65A3-4AED-BB0A-3D3759F52637}" srcOrd="0" destOrd="0" presId="urn:microsoft.com/office/officeart/2005/8/layout/process5"/>
    <dgm:cxn modelId="{2BBC42D2-D4E7-474B-8074-D3621F4D95F1}" type="presParOf" srcId="{751EA27A-E84D-45B2-9A6A-F1512F9AE0BF}" destId="{EC69695D-BD5B-411C-8420-19CDDEE07D73}" srcOrd="2" destOrd="0" presId="urn:microsoft.com/office/officeart/2005/8/layout/process5"/>
    <dgm:cxn modelId="{DED21B0A-F79E-4A35-B4E0-6AF628476920}" type="presParOf" srcId="{751EA27A-E84D-45B2-9A6A-F1512F9AE0BF}" destId="{F76C920E-89CD-474A-8977-5DE6E045D7F0}" srcOrd="3" destOrd="0" presId="urn:microsoft.com/office/officeart/2005/8/layout/process5"/>
    <dgm:cxn modelId="{BFD40155-EEC7-4A77-9984-D8CAB5911356}" type="presParOf" srcId="{F76C920E-89CD-474A-8977-5DE6E045D7F0}" destId="{12AB50A1-E0AF-44A8-A493-FD6B83355A58}" srcOrd="0" destOrd="0" presId="urn:microsoft.com/office/officeart/2005/8/layout/process5"/>
    <dgm:cxn modelId="{1ED87291-EA3C-4235-8ECF-D6A66895E63F}" type="presParOf" srcId="{751EA27A-E84D-45B2-9A6A-F1512F9AE0BF}" destId="{E4738B98-2B59-45F6-8B74-53B875336B22}" srcOrd="4" destOrd="0" presId="urn:microsoft.com/office/officeart/2005/8/layout/process5"/>
    <dgm:cxn modelId="{03964F7D-5EEA-4722-AF82-A3B3A71607A2}" type="presParOf" srcId="{751EA27A-E84D-45B2-9A6A-F1512F9AE0BF}" destId="{24879589-E5E3-413E-AFAE-BAF1DDE76D40}" srcOrd="5" destOrd="0" presId="urn:microsoft.com/office/officeart/2005/8/layout/process5"/>
    <dgm:cxn modelId="{9DF3F8C9-92DD-48B2-B424-3A33C50D575B}" type="presParOf" srcId="{24879589-E5E3-413E-AFAE-BAF1DDE76D40}" destId="{C2274ED1-A498-4D65-AD40-39242E21ECA4}" srcOrd="0" destOrd="0" presId="urn:microsoft.com/office/officeart/2005/8/layout/process5"/>
    <dgm:cxn modelId="{524BC1A3-ABE8-4FD7-BF41-844069A2345F}" type="presParOf" srcId="{751EA27A-E84D-45B2-9A6A-F1512F9AE0BF}" destId="{D5C180DD-C5A1-4378-B5E0-8D6C204D3121}" srcOrd="6" destOrd="0" presId="urn:microsoft.com/office/officeart/2005/8/layout/process5"/>
    <dgm:cxn modelId="{33C6492F-86AE-4E71-A67D-28DF47BF2A4A}" type="presParOf" srcId="{751EA27A-E84D-45B2-9A6A-F1512F9AE0BF}" destId="{1311D7E5-C335-4153-BE11-2F69DB78E783}" srcOrd="7" destOrd="0" presId="urn:microsoft.com/office/officeart/2005/8/layout/process5"/>
    <dgm:cxn modelId="{F4BD94B7-0451-495B-8B8E-0CC4A3D28C40}" type="presParOf" srcId="{1311D7E5-C335-4153-BE11-2F69DB78E783}" destId="{48BA4175-B9AB-4139-B503-9178B980E33A}" srcOrd="0" destOrd="0" presId="urn:microsoft.com/office/officeart/2005/8/layout/process5"/>
    <dgm:cxn modelId="{9194460C-2EB1-46B6-AC2B-DCFA6AB62971}" type="presParOf" srcId="{751EA27A-E84D-45B2-9A6A-F1512F9AE0BF}" destId="{42745783-D1D9-4795-BBF2-2F5F7376B2C4}" srcOrd="8" destOrd="0" presId="urn:microsoft.com/office/officeart/2005/8/layout/process5"/>
    <dgm:cxn modelId="{76888CA5-9DE2-408C-B228-53C169FB7960}" type="presParOf" srcId="{751EA27A-E84D-45B2-9A6A-F1512F9AE0BF}" destId="{44350A61-5B31-4172-99AD-A3F147CB786C}" srcOrd="9" destOrd="0" presId="urn:microsoft.com/office/officeart/2005/8/layout/process5"/>
    <dgm:cxn modelId="{740EA71A-14E2-412A-B992-0290F88F9493}" type="presParOf" srcId="{44350A61-5B31-4172-99AD-A3F147CB786C}" destId="{517E4B49-1393-4687-B099-3B9AEDC7BE83}" srcOrd="0" destOrd="0" presId="urn:microsoft.com/office/officeart/2005/8/layout/process5"/>
    <dgm:cxn modelId="{9C6E6355-0B82-4724-BF3D-27F5D0232987}" type="presParOf" srcId="{751EA27A-E84D-45B2-9A6A-F1512F9AE0BF}" destId="{E98BCD2B-CFCB-499D-8695-7D76D9A43652}" srcOrd="10" destOrd="0" presId="urn:microsoft.com/office/officeart/2005/8/layout/process5"/>
    <dgm:cxn modelId="{B6BBC8A4-026F-4D27-8AC6-C53F54638C6B}" type="presParOf" srcId="{751EA27A-E84D-45B2-9A6A-F1512F9AE0BF}" destId="{C58A94DA-56F9-40FD-BD03-767CE199649E}" srcOrd="11" destOrd="0" presId="urn:microsoft.com/office/officeart/2005/8/layout/process5"/>
    <dgm:cxn modelId="{FA31BC0D-9CD5-42EF-BD9B-30A1F782670B}" type="presParOf" srcId="{C58A94DA-56F9-40FD-BD03-767CE199649E}" destId="{83CB7F4A-FEB8-4E69-B0AC-F2D8CF883E4D}" srcOrd="0" destOrd="0" presId="urn:microsoft.com/office/officeart/2005/8/layout/process5"/>
    <dgm:cxn modelId="{CDE43801-3794-4521-A27B-F101B74A639D}" type="presParOf" srcId="{751EA27A-E84D-45B2-9A6A-F1512F9AE0BF}" destId="{4E7C4502-9326-4BBF-B7BF-1102C81F753C}" srcOrd="12" destOrd="0" presId="urn:microsoft.com/office/officeart/2005/8/layout/process5"/>
    <dgm:cxn modelId="{22FD9A84-3CCD-47F6-91C5-44195B9FCA7F}" type="presParOf" srcId="{751EA27A-E84D-45B2-9A6A-F1512F9AE0BF}" destId="{08665185-E53B-4D6E-B0EC-D5870BC5E146}" srcOrd="13" destOrd="0" presId="urn:microsoft.com/office/officeart/2005/8/layout/process5"/>
    <dgm:cxn modelId="{50EFF7E6-7E5C-4FC3-9F37-73D72D76D8A6}" type="presParOf" srcId="{08665185-E53B-4D6E-B0EC-D5870BC5E146}" destId="{B0958861-8327-4CC9-BEB4-35A42ACEC1AD}" srcOrd="0" destOrd="0" presId="urn:microsoft.com/office/officeart/2005/8/layout/process5"/>
    <dgm:cxn modelId="{2A53A6FE-D90E-42AE-8107-048BD6B4A28B}" type="presParOf" srcId="{751EA27A-E84D-45B2-9A6A-F1512F9AE0BF}" destId="{3EC015BD-909A-401F-B6FA-007E74C0825D}" srcOrd="14" destOrd="0" presId="urn:microsoft.com/office/officeart/2005/8/layout/process5"/>
    <dgm:cxn modelId="{D9DF4471-5B58-47FD-AE5E-147531128587}" type="presParOf" srcId="{751EA27A-E84D-45B2-9A6A-F1512F9AE0BF}" destId="{D5220432-3806-4EB1-BA48-CAA974116C6E}" srcOrd="15" destOrd="0" presId="urn:microsoft.com/office/officeart/2005/8/layout/process5"/>
    <dgm:cxn modelId="{EF70ECDA-8FC6-408B-ACAA-7A159B75EAF2}" type="presParOf" srcId="{D5220432-3806-4EB1-BA48-CAA974116C6E}" destId="{5A954671-3AA1-452F-8CD2-022A125AB8EC}" srcOrd="0" destOrd="0" presId="urn:microsoft.com/office/officeart/2005/8/layout/process5"/>
    <dgm:cxn modelId="{BFED9A0F-45F6-47BA-9886-736D9944ED15}" type="presParOf" srcId="{751EA27A-E84D-45B2-9A6A-F1512F9AE0BF}" destId="{E0DAC12D-3D28-46AC-B9C5-5A3E4282BAA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8E6D7-1F12-4711-A7E0-4BCEFC457F15}">
      <dsp:nvSpPr>
        <dsp:cNvPr id="0" name=""/>
        <dsp:cNvSpPr/>
      </dsp:nvSpPr>
      <dsp:spPr>
        <a:xfrm rot="16200000">
          <a:off x="754" y="289024"/>
          <a:ext cx="4298751" cy="429875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Nazanin" panose="00000400000000000000" pitchFamily="2" charset="-78"/>
            </a:rPr>
            <a:t>صنعت تجهیزات مخابراتی نسل های 3 و 4 (رایتل و مخابرات ایران)</a:t>
          </a:r>
          <a:endParaRPr lang="en-US" sz="3100" kern="1200" dirty="0">
            <a:cs typeface="B Nazanin" panose="00000400000000000000" pitchFamily="2" charset="-78"/>
          </a:endParaRPr>
        </a:p>
      </dsp:txBody>
      <dsp:txXfrm rot="5400000">
        <a:off x="755" y="1363711"/>
        <a:ext cx="3546470" cy="2149375"/>
      </dsp:txXfrm>
    </dsp:sp>
    <dsp:sp modelId="{261A1073-17CF-4672-ADF9-A1FBF82D500D}">
      <dsp:nvSpPr>
        <dsp:cNvPr id="0" name=""/>
        <dsp:cNvSpPr/>
      </dsp:nvSpPr>
      <dsp:spPr>
        <a:xfrm rot="5400000">
          <a:off x="4539693" y="289024"/>
          <a:ext cx="4298751" cy="429875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>
              <a:cs typeface="B Nazanin" panose="00000400000000000000" pitchFamily="2" charset="-78"/>
            </a:rPr>
            <a:t>صنعت خودرو (</a:t>
          </a:r>
          <a:r>
            <a:rPr lang="en-US" sz="3100" kern="1200" dirty="0" smtClean="0">
              <a:cs typeface="B Nazanin" panose="00000400000000000000" pitchFamily="2" charset="-78"/>
            </a:rPr>
            <a:t>L90</a:t>
          </a:r>
          <a:r>
            <a:rPr lang="fa-IR" sz="3100" kern="1200" dirty="0" smtClean="0">
              <a:cs typeface="B Nazanin" panose="00000400000000000000" pitchFamily="2" charset="-78"/>
            </a:rPr>
            <a:t>، موتور </a:t>
          </a:r>
          <a:r>
            <a:rPr lang="en-US" sz="3100" kern="1200" dirty="0" smtClean="0">
              <a:cs typeface="B Nazanin" panose="00000400000000000000" pitchFamily="2" charset="-78"/>
            </a:rPr>
            <a:t>EF7</a:t>
          </a:r>
          <a:r>
            <a:rPr lang="fa-IR" sz="3100" kern="1200" dirty="0" smtClean="0">
              <a:cs typeface="B Nazanin" panose="00000400000000000000" pitchFamily="2" charset="-78"/>
            </a:rPr>
            <a:t>)</a:t>
          </a:r>
          <a:endParaRPr lang="en-US" sz="3100" kern="1200" dirty="0">
            <a:cs typeface="B Nazanin" panose="00000400000000000000" pitchFamily="2" charset="-78"/>
          </a:endParaRPr>
        </a:p>
      </dsp:txBody>
      <dsp:txXfrm rot="-5400000">
        <a:off x="5291975" y="1363712"/>
        <a:ext cx="3546470" cy="2149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03A0C-96CA-4479-AA96-B790A8A43A37}">
      <dsp:nvSpPr>
        <dsp:cNvPr id="0" name=""/>
        <dsp:cNvSpPr/>
      </dsp:nvSpPr>
      <dsp:spPr>
        <a:xfrm>
          <a:off x="3323" y="450339"/>
          <a:ext cx="1998315" cy="7606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Nazanin" panose="00000400000000000000" pitchFamily="2" charset="-78"/>
            </a:rPr>
            <a:t>دهنده فناوری (طرف خارجی)</a:t>
          </a:r>
          <a:endParaRPr lang="en-US" sz="1700" b="1" kern="1200" dirty="0">
            <a:cs typeface="B Nazanin" panose="00000400000000000000" pitchFamily="2" charset="-78"/>
          </a:endParaRPr>
        </a:p>
      </dsp:txBody>
      <dsp:txXfrm>
        <a:off x="3323" y="450339"/>
        <a:ext cx="1998315" cy="760610"/>
      </dsp:txXfrm>
    </dsp:sp>
    <dsp:sp modelId="{0A802FD1-6150-4988-B12F-2F0723C36D26}">
      <dsp:nvSpPr>
        <dsp:cNvPr id="0" name=""/>
        <dsp:cNvSpPr/>
      </dsp:nvSpPr>
      <dsp:spPr>
        <a:xfrm>
          <a:off x="3323" y="1210950"/>
          <a:ext cx="1998315" cy="32155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dirty="0" smtClean="0">
              <a:cs typeface="B Nazanin" panose="00000400000000000000" pitchFamily="2" charset="-78"/>
            </a:rPr>
            <a:t>عدم</a:t>
          </a:r>
          <a:r>
            <a:rPr lang="fa-IR" sz="1700" b="0" i="0" u="none" kern="1200" baseline="0" dirty="0" smtClean="0">
              <a:cs typeface="B Nazanin" panose="00000400000000000000" pitchFamily="2" charset="-78"/>
            </a:rPr>
            <a:t> تمایل به انتقال</a:t>
          </a:r>
          <a:endParaRPr lang="en-US" sz="1700" b="0" kern="1200" dirty="0">
            <a:cs typeface="B Nazanin" panose="000004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dirty="0" smtClean="0">
              <a:cs typeface="B Nazanin" panose="00000400000000000000" pitchFamily="2" charset="-78"/>
            </a:rPr>
            <a:t>فاصله زیاد از</a:t>
          </a:r>
          <a:r>
            <a:rPr lang="fa-IR" sz="1700" b="0" i="0" u="none" kern="1200" baseline="0" dirty="0" smtClean="0">
              <a:cs typeface="B Nazanin" panose="00000400000000000000" pitchFamily="2" charset="-78"/>
            </a:rPr>
            <a:t> نظر توانمندی ها با بنگاه های داخلی</a:t>
          </a:r>
          <a:endParaRPr lang="en-US" sz="1700" b="0" kern="1200" dirty="0">
            <a:cs typeface="B Nazanin" panose="000004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dirty="0" smtClean="0">
              <a:cs typeface="B Nazanin" panose="00000400000000000000" pitchFamily="2" charset="-78"/>
            </a:rPr>
            <a:t>حاضر به </a:t>
          </a:r>
          <a:r>
            <a:rPr lang="en-US" sz="1700" b="0" i="0" u="none" kern="1200" dirty="0" smtClean="0">
              <a:cs typeface="B Nazanin" panose="00000400000000000000" pitchFamily="2" charset="-78"/>
            </a:rPr>
            <a:t>ALLIANCE</a:t>
          </a:r>
          <a:r>
            <a:rPr lang="fa-IR" sz="1700" b="0" i="0" u="none" kern="1200" dirty="0" smtClean="0">
              <a:cs typeface="B Nazanin" panose="00000400000000000000" pitchFamily="2" charset="-78"/>
            </a:rPr>
            <a:t> نیستند</a:t>
          </a:r>
          <a:endParaRPr lang="en-US" sz="1700" b="0" kern="1200" dirty="0">
            <a:cs typeface="B Nazanin" panose="00000400000000000000" pitchFamily="2" charset="-78"/>
          </a:endParaRPr>
        </a:p>
      </dsp:txBody>
      <dsp:txXfrm>
        <a:off x="3323" y="1210950"/>
        <a:ext cx="1998315" cy="3215510"/>
      </dsp:txXfrm>
    </dsp:sp>
    <dsp:sp modelId="{AEEC3276-3113-43DF-9346-602B807EA477}">
      <dsp:nvSpPr>
        <dsp:cNvPr id="0" name=""/>
        <dsp:cNvSpPr/>
      </dsp:nvSpPr>
      <dsp:spPr>
        <a:xfrm>
          <a:off x="2281402" y="450339"/>
          <a:ext cx="1998315" cy="7606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Nazanin" panose="00000400000000000000" pitchFamily="2" charset="-78"/>
            </a:rPr>
            <a:t>گیرنده فناوری</a:t>
          </a:r>
          <a:endParaRPr lang="en-US" sz="1700" b="1" kern="1200" dirty="0">
            <a:cs typeface="B Nazanin" panose="00000400000000000000" pitchFamily="2" charset="-78"/>
          </a:endParaRPr>
        </a:p>
      </dsp:txBody>
      <dsp:txXfrm>
        <a:off x="2281402" y="450339"/>
        <a:ext cx="1998315" cy="760610"/>
      </dsp:txXfrm>
    </dsp:sp>
    <dsp:sp modelId="{11B650BC-A832-4C0C-A53D-D17F4F8B6383}">
      <dsp:nvSpPr>
        <dsp:cNvPr id="0" name=""/>
        <dsp:cNvSpPr/>
      </dsp:nvSpPr>
      <dsp:spPr>
        <a:xfrm>
          <a:off x="2281402" y="1210950"/>
          <a:ext cx="1998315" cy="32155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kern="1200" dirty="0" smtClean="0">
              <a:cs typeface="B Nazanin" panose="00000400000000000000" pitchFamily="2" charset="-78"/>
            </a:rPr>
            <a:t>ظرفیت جذب پایین طرف ایرانی</a:t>
          </a:r>
          <a:endParaRPr lang="en-US" sz="1700" b="0" kern="1200" dirty="0">
            <a:cs typeface="B Nazanin" panose="000004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smtClean="0">
              <a:cs typeface="B Nazanin" panose="00000400000000000000" pitchFamily="2" charset="-78"/>
            </a:rPr>
            <a:t>سازمان های</a:t>
          </a:r>
          <a:r>
            <a:rPr lang="fa-IR" sz="1700" b="0" i="0" u="none" kern="1200" baseline="0" smtClean="0">
              <a:cs typeface="B Nazanin" panose="00000400000000000000" pitchFamily="2" charset="-78"/>
            </a:rPr>
            <a:t> ایرانی (عموما دولتی) بهره بردار هستند و متولی توسعه فناوری نیستند.</a:t>
          </a:r>
          <a:endParaRPr lang="en-US" sz="1700" b="0" i="0" u="none" kern="1200">
            <a:cs typeface="B Nazanin" panose="000004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dirty="0" smtClean="0">
              <a:cs typeface="B Nazanin" panose="00000400000000000000" pitchFamily="2" charset="-78"/>
            </a:rPr>
            <a:t>عدم علاقه طرف داخلی به انتقال فناوری به ویژه در سطوح طراحی و مهندسی</a:t>
          </a:r>
          <a:endParaRPr lang="en-US" sz="1700" b="0" kern="1200" dirty="0">
            <a:cs typeface="B Nazanin" panose="00000400000000000000" pitchFamily="2" charset="-78"/>
          </a:endParaRPr>
        </a:p>
      </dsp:txBody>
      <dsp:txXfrm>
        <a:off x="2281402" y="1210950"/>
        <a:ext cx="1998315" cy="3215510"/>
      </dsp:txXfrm>
    </dsp:sp>
    <dsp:sp modelId="{658F5645-BDFB-429E-BFE2-F591B0173488}">
      <dsp:nvSpPr>
        <dsp:cNvPr id="0" name=""/>
        <dsp:cNvSpPr/>
      </dsp:nvSpPr>
      <dsp:spPr>
        <a:xfrm>
          <a:off x="4559482" y="450339"/>
          <a:ext cx="1998315" cy="7606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Nazanin" panose="00000400000000000000" pitchFamily="2" charset="-78"/>
            </a:rPr>
            <a:t>بستر همکاری فناوری</a:t>
          </a:r>
          <a:endParaRPr lang="en-US" sz="1700" b="1" kern="1200" dirty="0">
            <a:cs typeface="B Nazanin" panose="00000400000000000000" pitchFamily="2" charset="-78"/>
          </a:endParaRPr>
        </a:p>
      </dsp:txBody>
      <dsp:txXfrm>
        <a:off x="4559482" y="450339"/>
        <a:ext cx="1998315" cy="760610"/>
      </dsp:txXfrm>
    </dsp:sp>
    <dsp:sp modelId="{58141A37-E74B-4822-A30F-9ED83BD3E551}">
      <dsp:nvSpPr>
        <dsp:cNvPr id="0" name=""/>
        <dsp:cNvSpPr/>
      </dsp:nvSpPr>
      <dsp:spPr>
        <a:xfrm>
          <a:off x="4559482" y="1210950"/>
          <a:ext cx="1998315" cy="32155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dirty="0" smtClean="0">
              <a:cs typeface="B Nazanin" panose="00000400000000000000" pitchFamily="2" charset="-78"/>
            </a:rPr>
            <a:t>فقدان قوانین و مقررات یا عدم شفافیت</a:t>
          </a:r>
          <a:endParaRPr lang="en-US" sz="1700" b="0" kern="1200" dirty="0">
            <a:cs typeface="B Nazanin" panose="000004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dirty="0" smtClean="0">
              <a:cs typeface="B Nazanin" panose="00000400000000000000" pitchFamily="2" charset="-78"/>
            </a:rPr>
            <a:t>عدم ثبات شاخص</a:t>
          </a:r>
          <a:r>
            <a:rPr lang="fa-IR" sz="1700" b="0" i="0" u="none" kern="1200" baseline="0" dirty="0" smtClean="0">
              <a:cs typeface="B Nazanin" panose="00000400000000000000" pitchFamily="2" charset="-78"/>
            </a:rPr>
            <a:t> های اقتصاد کلان</a:t>
          </a:r>
          <a:endParaRPr lang="en-US" sz="1700" b="0" kern="1200" dirty="0">
            <a:cs typeface="B Nazanin" panose="000004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dirty="0" smtClean="0">
              <a:cs typeface="B Nazanin" panose="00000400000000000000" pitchFamily="2" charset="-78"/>
            </a:rPr>
            <a:t>نهادهای اطلاعاتی</a:t>
          </a:r>
          <a:endParaRPr lang="en-US" sz="1700" b="0" kern="1200" dirty="0">
            <a:cs typeface="B Nazanin" panose="000004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dirty="0" smtClean="0">
              <a:cs typeface="B Nazanin" panose="00000400000000000000" pitchFamily="2" charset="-78"/>
            </a:rPr>
            <a:t>حمایت های سیاسی و اقتصادی</a:t>
          </a:r>
          <a:endParaRPr lang="en-US" sz="1700" b="0" kern="1200" dirty="0">
            <a:cs typeface="B Nazanin" panose="00000400000000000000" pitchFamily="2" charset="-78"/>
          </a:endParaRPr>
        </a:p>
      </dsp:txBody>
      <dsp:txXfrm>
        <a:off x="4559482" y="1210950"/>
        <a:ext cx="1998315" cy="3215510"/>
      </dsp:txXfrm>
    </dsp:sp>
    <dsp:sp modelId="{4A75FE23-6C32-4AD9-A1CA-77F0D4DE1C68}">
      <dsp:nvSpPr>
        <dsp:cNvPr id="0" name=""/>
        <dsp:cNvSpPr/>
      </dsp:nvSpPr>
      <dsp:spPr>
        <a:xfrm>
          <a:off x="6837561" y="450339"/>
          <a:ext cx="1998315" cy="7606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Nazanin" panose="00000400000000000000" pitchFamily="2" charset="-78"/>
            </a:rPr>
            <a:t>محتوا</a:t>
          </a:r>
          <a:endParaRPr lang="en-US" sz="1700" b="1" kern="1200" dirty="0">
            <a:cs typeface="B Nazanin" panose="00000400000000000000" pitchFamily="2" charset="-78"/>
          </a:endParaRPr>
        </a:p>
      </dsp:txBody>
      <dsp:txXfrm>
        <a:off x="6837561" y="450339"/>
        <a:ext cx="1998315" cy="760610"/>
      </dsp:txXfrm>
    </dsp:sp>
    <dsp:sp modelId="{9F79B763-450F-442E-933C-D951F82D3C18}">
      <dsp:nvSpPr>
        <dsp:cNvPr id="0" name=""/>
        <dsp:cNvSpPr/>
      </dsp:nvSpPr>
      <dsp:spPr>
        <a:xfrm>
          <a:off x="6837561" y="1210950"/>
          <a:ext cx="1998315" cy="321551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dirty="0" smtClean="0">
              <a:cs typeface="B Nazanin" panose="00000400000000000000" pitchFamily="2" charset="-78"/>
            </a:rPr>
            <a:t>سرعت تغییرات بالا</a:t>
          </a:r>
          <a:endParaRPr lang="en-US" sz="1700" b="0" kern="1200" dirty="0">
            <a:cs typeface="B Nazanin" panose="000004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dirty="0" smtClean="0">
              <a:cs typeface="B Nazanin" panose="00000400000000000000" pitchFamily="2" charset="-78"/>
            </a:rPr>
            <a:t>تعیین سطحی از توانمندی که می خواهد منتقل شود</a:t>
          </a:r>
          <a:endParaRPr lang="en-US" sz="1700" b="0" kern="1200" dirty="0">
            <a:cs typeface="B Nazanin" panose="00000400000000000000" pitchFamily="2" charset="-78"/>
          </a:endParaRPr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700" b="0" i="0" u="none" kern="1200" dirty="0" smtClean="0">
              <a:cs typeface="B Nazanin" panose="00000400000000000000" pitchFamily="2" charset="-78"/>
            </a:rPr>
            <a:t>توجه به پیوستگی و دلایل شکست قانون حداکثر استفاده از توان داخلی</a:t>
          </a:r>
          <a:endParaRPr lang="en-US" sz="1700" b="0" kern="1200" dirty="0">
            <a:cs typeface="B Nazanin" panose="00000400000000000000" pitchFamily="2" charset="-78"/>
          </a:endParaRPr>
        </a:p>
      </dsp:txBody>
      <dsp:txXfrm>
        <a:off x="6837561" y="1210950"/>
        <a:ext cx="1998315" cy="3215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6A98-270E-4ADF-96C0-BE7EC74E8B5C}">
      <dsp:nvSpPr>
        <dsp:cNvPr id="0" name=""/>
        <dsp:cNvSpPr/>
      </dsp:nvSpPr>
      <dsp:spPr>
        <a:xfrm>
          <a:off x="3323" y="250660"/>
          <a:ext cx="1998315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دهنده فناوری (طرف خارجی)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3323" y="250660"/>
        <a:ext cx="1998315" cy="403200"/>
      </dsp:txXfrm>
    </dsp:sp>
    <dsp:sp modelId="{21EF2A6C-6EA0-4E69-BD4F-3FA5C92ED154}">
      <dsp:nvSpPr>
        <dsp:cNvPr id="0" name=""/>
        <dsp:cNvSpPr/>
      </dsp:nvSpPr>
      <dsp:spPr>
        <a:xfrm>
          <a:off x="3323" y="653860"/>
          <a:ext cx="1998315" cy="42008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ایجاد علاقه</a:t>
          </a:r>
          <a:r>
            <a:rPr lang="fa-IR" sz="1400" b="0" i="0" u="none" kern="1200" baseline="0" dirty="0" smtClean="0">
              <a:cs typeface="B Nazanin" panose="00000400000000000000" pitchFamily="2" charset="-78"/>
            </a:rPr>
            <a:t> از طریق در اختیار قرار دادن بخشی از بازار</a:t>
          </a:r>
          <a:endParaRPr lang="en-US" sz="1400" b="0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baseline="0" smtClean="0">
              <a:cs typeface="B Nazanin" panose="00000400000000000000" pitchFamily="2" charset="-78"/>
            </a:rPr>
            <a:t>خرید تجمعی</a:t>
          </a:r>
          <a:endParaRPr lang="en-US" sz="1400" b="0" i="0" u="none" kern="120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baseline="0" smtClean="0">
              <a:cs typeface="B Nazanin" panose="00000400000000000000" pitchFamily="2" charset="-78"/>
            </a:rPr>
            <a:t>در صورت عدم هیچ امکانی اجازه سرمایه گذاری مستقیم خارجی و استفاده از سرریزها </a:t>
          </a:r>
          <a:endParaRPr lang="en-US" sz="1400" b="0" i="0" u="none" kern="120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تغییر شرکا به شرکای نزدیکتر</a:t>
          </a:r>
          <a:endParaRPr lang="en-US" sz="1400" b="0" kern="1200" dirty="0">
            <a:cs typeface="B Nazanin" panose="00000400000000000000" pitchFamily="2" charset="-78"/>
          </a:endParaRPr>
        </a:p>
        <a:p>
          <a:pPr marL="228600" lvl="2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ایجاد</a:t>
          </a:r>
          <a:r>
            <a:rPr lang="fa-IR" sz="1400" b="0" i="0" u="none" kern="1200" baseline="0" dirty="0" smtClean="0">
              <a:cs typeface="B Nazanin" panose="00000400000000000000" pitchFamily="2" charset="-78"/>
            </a:rPr>
            <a:t> کنسرسیوم های داخلی</a:t>
          </a:r>
          <a:endParaRPr lang="en-US" sz="1400" b="0" i="0" u="none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مشوق ها</a:t>
          </a:r>
          <a:endParaRPr lang="en-US" sz="1400" b="0" kern="1200" dirty="0">
            <a:cs typeface="B Nazanin" panose="00000400000000000000" pitchFamily="2" charset="-78"/>
          </a:endParaRPr>
        </a:p>
      </dsp:txBody>
      <dsp:txXfrm>
        <a:off x="3323" y="653860"/>
        <a:ext cx="1998315" cy="4200879"/>
      </dsp:txXfrm>
    </dsp:sp>
    <dsp:sp modelId="{303D589C-0BFD-45DD-93DE-B47F1CFA37D1}">
      <dsp:nvSpPr>
        <dsp:cNvPr id="0" name=""/>
        <dsp:cNvSpPr/>
      </dsp:nvSpPr>
      <dsp:spPr>
        <a:xfrm>
          <a:off x="2281402" y="250660"/>
          <a:ext cx="1998315" cy="403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گیرنده فناوری (طرف داخلی)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2281402" y="250660"/>
        <a:ext cx="1998315" cy="403200"/>
      </dsp:txXfrm>
    </dsp:sp>
    <dsp:sp modelId="{C8EE456D-F962-4051-B34C-3CC136067B27}">
      <dsp:nvSpPr>
        <dsp:cNvPr id="0" name=""/>
        <dsp:cNvSpPr/>
      </dsp:nvSpPr>
      <dsp:spPr>
        <a:xfrm>
          <a:off x="2281402" y="653860"/>
          <a:ext cx="1998315" cy="420087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برنامه</a:t>
          </a:r>
          <a:r>
            <a:rPr lang="fa-IR" sz="1400" b="0" i="0" u="none" kern="1200" baseline="0" dirty="0" smtClean="0">
              <a:cs typeface="B Nazanin" panose="00000400000000000000" pitchFamily="2" charset="-78"/>
            </a:rPr>
            <a:t> جامع ارتقای ظرفیت جذب و تحقیق و توسعه در بنگاه های اقتصادی</a:t>
          </a:r>
          <a:endParaRPr lang="en-US" sz="1400" b="0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baseline="0" smtClean="0">
              <a:cs typeface="B Nazanin" panose="00000400000000000000" pitchFamily="2" charset="-78"/>
            </a:rPr>
            <a:t>ایجاد کنسرسیوم های داخلی</a:t>
          </a:r>
          <a:endParaRPr lang="en-US" sz="1400" b="0" i="0" u="none" kern="120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baseline="0" smtClean="0">
              <a:cs typeface="B Nazanin" panose="00000400000000000000" pitchFamily="2" charset="-78"/>
            </a:rPr>
            <a:t>توسعه لیست شرکت های توانمند جهت حمایت های هدفمند در همکاری های بین المللی</a:t>
          </a:r>
          <a:endParaRPr lang="en-US" sz="1400" b="0" i="0" u="none" kern="120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لزوم الزام بخش دولتی</a:t>
          </a:r>
          <a:endParaRPr lang="en-US" sz="1400" b="0" kern="1200" dirty="0">
            <a:cs typeface="B Nazanin" panose="00000400000000000000" pitchFamily="2" charset="-78"/>
          </a:endParaRPr>
        </a:p>
        <a:p>
          <a:pPr marL="228600" lvl="2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لزوم توسعه شبکه های تامین</a:t>
          </a:r>
          <a:r>
            <a:rPr lang="fa-IR" sz="1400" b="0" i="0" u="none" kern="1200" baseline="0" dirty="0" smtClean="0">
              <a:cs typeface="B Nazanin" panose="00000400000000000000" pitchFamily="2" charset="-78"/>
            </a:rPr>
            <a:t> کننده با هدف توسعه فناوری اجزا</a:t>
          </a:r>
          <a:endParaRPr lang="en-US" sz="1400" b="0" i="0" u="none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حمایت های هدفمند جهت توسعه توانمندی های طراحی و مهندسی مانند تقبل بخشی از هزینه های توسعه فناوری</a:t>
          </a:r>
          <a:endParaRPr lang="en-US" sz="1400" b="0" kern="1200" dirty="0">
            <a:cs typeface="B Nazanin" panose="00000400000000000000" pitchFamily="2" charset="-78"/>
          </a:endParaRPr>
        </a:p>
      </dsp:txBody>
      <dsp:txXfrm>
        <a:off x="2281402" y="653860"/>
        <a:ext cx="1998315" cy="4200879"/>
      </dsp:txXfrm>
    </dsp:sp>
    <dsp:sp modelId="{049C88BD-CE7C-47AB-B942-75CE5BCF1BA3}">
      <dsp:nvSpPr>
        <dsp:cNvPr id="0" name=""/>
        <dsp:cNvSpPr/>
      </dsp:nvSpPr>
      <dsp:spPr>
        <a:xfrm>
          <a:off x="4559482" y="250660"/>
          <a:ext cx="1998315" cy="403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محتوا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4559482" y="250660"/>
        <a:ext cx="1998315" cy="403200"/>
      </dsp:txXfrm>
    </dsp:sp>
    <dsp:sp modelId="{BD8C935C-6BDB-4DA7-A0F8-0F73484C973B}">
      <dsp:nvSpPr>
        <dsp:cNvPr id="0" name=""/>
        <dsp:cNvSpPr/>
      </dsp:nvSpPr>
      <dsp:spPr>
        <a:xfrm>
          <a:off x="4559482" y="653860"/>
          <a:ext cx="1998315" cy="42008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ایجاد جذابیت برای واحدهای تحقیق و توسعه</a:t>
          </a:r>
          <a:endParaRPr lang="en-US" sz="1400" b="0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برنامه ایجاد شبکه های همکاری مانند </a:t>
          </a:r>
          <a:r>
            <a:rPr lang="en-US" sz="1400" b="0" i="0" u="none" kern="1200" dirty="0" smtClean="0">
              <a:cs typeface="B Nazanin" panose="00000400000000000000" pitchFamily="2" charset="-78"/>
            </a:rPr>
            <a:t>SAPCO</a:t>
          </a:r>
          <a:r>
            <a:rPr lang="fa-IR" sz="1400" b="0" i="0" u="none" kern="1200" dirty="0" smtClean="0">
              <a:cs typeface="B Nazanin" panose="00000400000000000000" pitchFamily="2" charset="-78"/>
            </a:rPr>
            <a:t> وندور لیست و شناسایی توانمندی ها</a:t>
          </a:r>
          <a:endParaRPr lang="en-US" sz="1400" b="0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شبکه سازی از طریق صندوق</a:t>
          </a:r>
          <a:endParaRPr lang="en-US" sz="1400" b="0" i="0" u="none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اصلاح و موردی سازی قانون در هر بخش</a:t>
          </a:r>
          <a:endParaRPr lang="en-US" sz="1400" b="0" kern="1200" dirty="0">
            <a:cs typeface="B Nazanin" panose="00000400000000000000" pitchFamily="2" charset="-78"/>
          </a:endParaRPr>
        </a:p>
      </dsp:txBody>
      <dsp:txXfrm>
        <a:off x="4559482" y="653860"/>
        <a:ext cx="1998315" cy="4200879"/>
      </dsp:txXfrm>
    </dsp:sp>
    <dsp:sp modelId="{A901535D-050A-4EA6-8CE7-FA4292228831}">
      <dsp:nvSpPr>
        <dsp:cNvPr id="0" name=""/>
        <dsp:cNvSpPr/>
      </dsp:nvSpPr>
      <dsp:spPr>
        <a:xfrm>
          <a:off x="6837561" y="250660"/>
          <a:ext cx="1998315" cy="403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i="0" u="none" kern="1200" dirty="0" smtClean="0">
              <a:cs typeface="B Nazanin" panose="00000400000000000000" pitchFamily="2" charset="-78"/>
            </a:rPr>
            <a:t>بستر</a:t>
          </a:r>
          <a:endParaRPr lang="en-US" sz="1400" b="1" i="0" u="none" kern="1200" dirty="0">
            <a:cs typeface="B Nazanin" panose="00000400000000000000" pitchFamily="2" charset="-78"/>
          </a:endParaRPr>
        </a:p>
      </dsp:txBody>
      <dsp:txXfrm>
        <a:off x="6837561" y="250660"/>
        <a:ext cx="1998315" cy="403200"/>
      </dsp:txXfrm>
    </dsp:sp>
    <dsp:sp modelId="{3B7BDDDB-E8DB-4F58-89CE-B5DCA905518F}">
      <dsp:nvSpPr>
        <dsp:cNvPr id="0" name=""/>
        <dsp:cNvSpPr/>
      </dsp:nvSpPr>
      <dsp:spPr>
        <a:xfrm>
          <a:off x="6837561" y="653860"/>
          <a:ext cx="1998315" cy="420087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قانون</a:t>
          </a:r>
          <a:r>
            <a:rPr lang="fa-IR" sz="1400" b="0" i="0" u="none" kern="1200" baseline="0" dirty="0" smtClean="0">
              <a:cs typeface="B Nazanin" panose="00000400000000000000" pitchFamily="2" charset="-78"/>
            </a:rPr>
            <a:t> مشخص </a:t>
          </a:r>
          <a:r>
            <a:rPr lang="en-US" sz="1400" b="0" i="0" u="none" kern="1200" baseline="0" dirty="0" smtClean="0">
              <a:cs typeface="B Nazanin" panose="00000400000000000000" pitchFamily="2" charset="-78"/>
            </a:rPr>
            <a:t>JV</a:t>
          </a:r>
          <a:r>
            <a:rPr lang="fa-IR" sz="1400" b="0" i="0" u="none" kern="1200" dirty="0" smtClean="0">
              <a:cs typeface="B Nazanin" panose="00000400000000000000" pitchFamily="2" charset="-78"/>
            </a:rPr>
            <a:t> </a:t>
          </a:r>
          <a:endParaRPr lang="en-US" sz="1400" b="0" i="0" u="none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smtClean="0">
              <a:cs typeface="B Nazanin" panose="00000400000000000000" pitchFamily="2" charset="-78"/>
            </a:rPr>
            <a:t>عدم یکپارچگی مشوق</a:t>
          </a:r>
          <a:r>
            <a:rPr lang="fa-IR" sz="1400" b="0" i="0" u="none" kern="1200" baseline="0" smtClean="0">
              <a:cs typeface="B Nazanin" panose="00000400000000000000" pitchFamily="2" charset="-78"/>
            </a:rPr>
            <a:t> های انتقال فناوری و جذب فناوری (قانون جامع)</a:t>
          </a:r>
          <a:endParaRPr lang="en-US" sz="1400" b="0" i="0" u="none" kern="120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پذیرش ریسک شرکت ها </a:t>
          </a:r>
          <a:endParaRPr lang="en-US" sz="1400" b="0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ایجاد و توسعه بانک های اطلاعاتی در زمینه فناوری در ایران</a:t>
          </a:r>
          <a:endParaRPr lang="en-US" sz="1400" b="0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0" i="0" u="none" kern="1200" dirty="0" smtClean="0">
              <a:cs typeface="B Nazanin" panose="00000400000000000000" pitchFamily="2" charset="-78"/>
            </a:rPr>
            <a:t>حمایت های بین المللی با هدف صادراتی و انتقال فناوری</a:t>
          </a:r>
          <a:endParaRPr lang="en-US" sz="1400" b="0" kern="1200" dirty="0">
            <a:cs typeface="B Nazanin" panose="00000400000000000000" pitchFamily="2" charset="-78"/>
          </a:endParaRPr>
        </a:p>
      </dsp:txBody>
      <dsp:txXfrm>
        <a:off x="6837561" y="653860"/>
        <a:ext cx="1998315" cy="4200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58B98-D410-4064-9452-E2A1540B8E1C}">
      <dsp:nvSpPr>
        <dsp:cNvPr id="0" name=""/>
        <dsp:cNvSpPr/>
      </dsp:nvSpPr>
      <dsp:spPr>
        <a:xfrm>
          <a:off x="4419600" y="2167057"/>
          <a:ext cx="3126899" cy="542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42"/>
              </a:lnTo>
              <a:lnTo>
                <a:pt x="3126899" y="271342"/>
              </a:lnTo>
              <a:lnTo>
                <a:pt x="3126899" y="5426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56355-DBC8-4E96-9ACE-315DBBC71630}">
      <dsp:nvSpPr>
        <dsp:cNvPr id="0" name=""/>
        <dsp:cNvSpPr/>
      </dsp:nvSpPr>
      <dsp:spPr>
        <a:xfrm>
          <a:off x="4373879" y="2167057"/>
          <a:ext cx="91440" cy="5426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26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6AD89-609B-4A6E-A558-601E085B3DD9}">
      <dsp:nvSpPr>
        <dsp:cNvPr id="0" name=""/>
        <dsp:cNvSpPr/>
      </dsp:nvSpPr>
      <dsp:spPr>
        <a:xfrm>
          <a:off x="1292700" y="2167057"/>
          <a:ext cx="3126899" cy="542685"/>
        </a:xfrm>
        <a:custGeom>
          <a:avLst/>
          <a:gdLst/>
          <a:ahLst/>
          <a:cxnLst/>
          <a:rect l="0" t="0" r="0" b="0"/>
          <a:pathLst>
            <a:path>
              <a:moveTo>
                <a:pt x="3126899" y="0"/>
              </a:moveTo>
              <a:lnTo>
                <a:pt x="3126899" y="271342"/>
              </a:lnTo>
              <a:lnTo>
                <a:pt x="0" y="271342"/>
              </a:lnTo>
              <a:lnTo>
                <a:pt x="0" y="5426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A7AA54-2978-4481-92A5-756002BC007D}">
      <dsp:nvSpPr>
        <dsp:cNvPr id="0" name=""/>
        <dsp:cNvSpPr/>
      </dsp:nvSpPr>
      <dsp:spPr>
        <a:xfrm>
          <a:off x="3127492" y="874950"/>
          <a:ext cx="2584214" cy="1292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قرارگاه اقتصاد مقاومتی (کمیته پیوست فناوری)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127492" y="874950"/>
        <a:ext cx="2584214" cy="1292107"/>
      </dsp:txXfrm>
    </dsp:sp>
    <dsp:sp modelId="{A6B9C3DB-48F9-45D5-9B61-A7EB966D0852}">
      <dsp:nvSpPr>
        <dsp:cNvPr id="0" name=""/>
        <dsp:cNvSpPr/>
      </dsp:nvSpPr>
      <dsp:spPr>
        <a:xfrm>
          <a:off x="593" y="2709742"/>
          <a:ext cx="2584214" cy="12921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کمیته پیوست فناوری در دستگاه اجرایی الف (کارگروه اقتصاد مقاومتی دستگاه)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593" y="2709742"/>
        <a:ext cx="2584214" cy="1292107"/>
      </dsp:txXfrm>
    </dsp:sp>
    <dsp:sp modelId="{7FA5D2FA-8DD5-4DF7-9A5F-9294414352C2}">
      <dsp:nvSpPr>
        <dsp:cNvPr id="0" name=""/>
        <dsp:cNvSpPr/>
      </dsp:nvSpPr>
      <dsp:spPr>
        <a:xfrm>
          <a:off x="3127492" y="2709742"/>
          <a:ext cx="2584214" cy="12921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کمیته پیوست فناوری در دستگاه اجرایی ب(کارگروه اقتصاد مقاومتی دستگاه)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3127492" y="2709742"/>
        <a:ext cx="2584214" cy="1292107"/>
      </dsp:txXfrm>
    </dsp:sp>
    <dsp:sp modelId="{C6591A97-2C09-4532-8991-81546BB62FA5}">
      <dsp:nvSpPr>
        <dsp:cNvPr id="0" name=""/>
        <dsp:cNvSpPr/>
      </dsp:nvSpPr>
      <dsp:spPr>
        <a:xfrm>
          <a:off x="6254392" y="2709742"/>
          <a:ext cx="2584214" cy="12921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...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6254392" y="2709742"/>
        <a:ext cx="2584214" cy="1292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88364-CF9F-49AA-8111-305EAE0B8073}">
      <dsp:nvSpPr>
        <dsp:cNvPr id="0" name=""/>
        <dsp:cNvSpPr/>
      </dsp:nvSpPr>
      <dsp:spPr>
        <a:xfrm>
          <a:off x="0" y="812799"/>
          <a:ext cx="6096000" cy="2438400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89E53-DC88-461E-B690-E116C657BE02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cs typeface="B Nazanin" panose="00000400000000000000" pitchFamily="2" charset="-78"/>
            </a:rPr>
            <a:t>تدوین سیاست های کلان پیوست فناوری</a:t>
          </a:r>
          <a:endParaRPr lang="en-US" sz="1900" b="1" kern="1200" dirty="0">
            <a:cs typeface="B Nazanin" panose="00000400000000000000" pitchFamily="2" charset="-78"/>
          </a:endParaRPr>
        </a:p>
      </dsp:txBody>
      <dsp:txXfrm>
        <a:off x="731520" y="1239519"/>
        <a:ext cx="2011680" cy="1194816"/>
      </dsp:txXfrm>
    </dsp:sp>
    <dsp:sp modelId="{9D7B61A1-A0A4-41E8-A961-2F8624344351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564" rIns="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dirty="0" smtClean="0">
              <a:cs typeface="B Nazanin" panose="00000400000000000000" pitchFamily="2" charset="-78"/>
            </a:rPr>
            <a:t>نظارت و راهبری کلان طرح های دارای اولویت جهت پیوست قناوری</a:t>
          </a:r>
          <a:endParaRPr lang="en-US" sz="1900" b="1" kern="1200" dirty="0">
            <a:cs typeface="B Nazanin" panose="00000400000000000000" pitchFamily="2" charset="-78"/>
          </a:endParaRPr>
        </a:p>
      </dsp:txBody>
      <dsp:txXfrm>
        <a:off x="3048000" y="1629663"/>
        <a:ext cx="2377440" cy="11948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624CC-231B-4CFD-B40F-0FA26C98F1BD}">
      <dsp:nvSpPr>
        <dsp:cNvPr id="0" name=""/>
        <dsp:cNvSpPr/>
      </dsp:nvSpPr>
      <dsp:spPr>
        <a:xfrm>
          <a:off x="0" y="313928"/>
          <a:ext cx="2643187" cy="1585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تعیین اولویت های پیوست فناوری در بخش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0" y="313928"/>
        <a:ext cx="2643187" cy="1585912"/>
      </dsp:txXfrm>
    </dsp:sp>
    <dsp:sp modelId="{EF2ED0F4-9AA7-42A3-96DC-B30BA901D355}">
      <dsp:nvSpPr>
        <dsp:cNvPr id="0" name=""/>
        <dsp:cNvSpPr/>
      </dsp:nvSpPr>
      <dsp:spPr>
        <a:xfrm>
          <a:off x="2907506" y="313928"/>
          <a:ext cx="2643187" cy="15859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ساماندهی شرکت های داخلی جهت جذب فناوری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2907506" y="313928"/>
        <a:ext cx="2643187" cy="1585912"/>
      </dsp:txXfrm>
    </dsp:sp>
    <dsp:sp modelId="{6A1CBBD4-0DD1-4F58-B205-1027C9D98BB6}">
      <dsp:nvSpPr>
        <dsp:cNvPr id="0" name=""/>
        <dsp:cNvSpPr/>
      </dsp:nvSpPr>
      <dsp:spPr>
        <a:xfrm>
          <a:off x="5815012" y="313928"/>
          <a:ext cx="2643187" cy="15859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تطبیق قوانین و حمایت ها ی توسعه فناوری در بخش و شفاف سازی آن  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5815012" y="313928"/>
        <a:ext cx="2643187" cy="1585912"/>
      </dsp:txXfrm>
    </dsp:sp>
    <dsp:sp modelId="{4FD7C832-ED5E-4626-82B6-E067700F950C}">
      <dsp:nvSpPr>
        <dsp:cNvPr id="0" name=""/>
        <dsp:cNvSpPr/>
      </dsp:nvSpPr>
      <dsp:spPr>
        <a:xfrm>
          <a:off x="1453753" y="2164159"/>
          <a:ext cx="2643187" cy="15859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تدوین و نظارت بر حسن انجام قراردادهای زیرمجموعه پیوست فناوری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453753" y="2164159"/>
        <a:ext cx="2643187" cy="1585912"/>
      </dsp:txXfrm>
    </dsp:sp>
    <dsp:sp modelId="{04E24E55-1946-486C-801D-3B68A88AB8E5}">
      <dsp:nvSpPr>
        <dsp:cNvPr id="0" name=""/>
        <dsp:cNvSpPr/>
      </dsp:nvSpPr>
      <dsp:spPr>
        <a:xfrm>
          <a:off x="4361259" y="2164159"/>
          <a:ext cx="2643187" cy="15859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توسعه بانک های اطلاعات فناوری و تامین کنندگان در هر بخش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4361259" y="2164159"/>
        <a:ext cx="2643187" cy="15859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624CC-231B-4CFD-B40F-0FA26C98F1BD}">
      <dsp:nvSpPr>
        <dsp:cNvPr id="0" name=""/>
        <dsp:cNvSpPr/>
      </dsp:nvSpPr>
      <dsp:spPr>
        <a:xfrm>
          <a:off x="0" y="313928"/>
          <a:ext cx="2643187" cy="1585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تعیین اولویت های پیوست فناوری در بخش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0" y="313928"/>
        <a:ext cx="2643187" cy="1585912"/>
      </dsp:txXfrm>
    </dsp:sp>
    <dsp:sp modelId="{EF2ED0F4-9AA7-42A3-96DC-B30BA901D355}">
      <dsp:nvSpPr>
        <dsp:cNvPr id="0" name=""/>
        <dsp:cNvSpPr/>
      </dsp:nvSpPr>
      <dsp:spPr>
        <a:xfrm>
          <a:off x="2907506" y="313928"/>
          <a:ext cx="2643187" cy="1585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ساماندهی شرکت های داخلی جهت جذب فناوری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2907506" y="313928"/>
        <a:ext cx="2643187" cy="1585912"/>
      </dsp:txXfrm>
    </dsp:sp>
    <dsp:sp modelId="{6A1CBBD4-0DD1-4F58-B205-1027C9D98BB6}">
      <dsp:nvSpPr>
        <dsp:cNvPr id="0" name=""/>
        <dsp:cNvSpPr/>
      </dsp:nvSpPr>
      <dsp:spPr>
        <a:xfrm>
          <a:off x="5815012" y="313928"/>
          <a:ext cx="2643187" cy="1585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تطبیق قوانین و حمایت ها ی توسعه فناوری در بخش و شفاف سازی آن  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5815012" y="313928"/>
        <a:ext cx="2643187" cy="1585912"/>
      </dsp:txXfrm>
    </dsp:sp>
    <dsp:sp modelId="{4FD7C832-ED5E-4626-82B6-E067700F950C}">
      <dsp:nvSpPr>
        <dsp:cNvPr id="0" name=""/>
        <dsp:cNvSpPr/>
      </dsp:nvSpPr>
      <dsp:spPr>
        <a:xfrm>
          <a:off x="1453753" y="2164159"/>
          <a:ext cx="2643187" cy="1585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تدوین و نظارت بر حسن انجام قراردادهای زیرمجموعه پیوست فناوری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1453753" y="2164159"/>
        <a:ext cx="2643187" cy="1585912"/>
      </dsp:txXfrm>
    </dsp:sp>
    <dsp:sp modelId="{04E24E55-1946-486C-801D-3B68A88AB8E5}">
      <dsp:nvSpPr>
        <dsp:cNvPr id="0" name=""/>
        <dsp:cNvSpPr/>
      </dsp:nvSpPr>
      <dsp:spPr>
        <a:xfrm>
          <a:off x="4361259" y="2164159"/>
          <a:ext cx="2643187" cy="1585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dirty="0" smtClean="0">
              <a:cs typeface="B Nazanin" panose="00000400000000000000" pitchFamily="2" charset="-78"/>
            </a:rPr>
            <a:t>توسعه بانک های اطلاعات فناوری و تامین کنندگان در هر بخش</a:t>
          </a:r>
          <a:endParaRPr lang="en-US" sz="2300" kern="1200" dirty="0">
            <a:cs typeface="B Nazanin" panose="00000400000000000000" pitchFamily="2" charset="-78"/>
          </a:endParaRPr>
        </a:p>
      </dsp:txBody>
      <dsp:txXfrm>
        <a:off x="4361259" y="2164159"/>
        <a:ext cx="2643187" cy="15859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B2F48-3F62-47AA-98DF-4D23E9E0BFB4}">
      <dsp:nvSpPr>
        <dsp:cNvPr id="0" name=""/>
        <dsp:cNvSpPr/>
      </dsp:nvSpPr>
      <dsp:spPr>
        <a:xfrm>
          <a:off x="7835" y="451031"/>
          <a:ext cx="2342033" cy="14052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 dirty="0">
              <a:cs typeface="B Traffic" panose="00000400000000000000" pitchFamily="2" charset="-78"/>
            </a:rPr>
            <a:t>1- تعیین پروژه های مشمول توسط </a:t>
          </a:r>
          <a:r>
            <a:rPr lang="fa-IR" sz="1200" b="1" kern="1200" dirty="0" smtClean="0">
              <a:cs typeface="B Traffic" panose="00000400000000000000" pitchFamily="2" charset="-78"/>
            </a:rPr>
            <a:t>کمیته های بخشی پیوست فناوری</a:t>
          </a:r>
          <a:endParaRPr lang="en-US" sz="1200" b="1" kern="1200" dirty="0">
            <a:cs typeface="B Traffic" panose="00000400000000000000" pitchFamily="2" charset="-78"/>
          </a:endParaRPr>
        </a:p>
      </dsp:txBody>
      <dsp:txXfrm>
        <a:off x="48992" y="492188"/>
        <a:ext cx="2259719" cy="1322906"/>
      </dsp:txXfrm>
    </dsp:sp>
    <dsp:sp modelId="{4AFE7649-2775-48F5-888C-EA1833E9AB1F}">
      <dsp:nvSpPr>
        <dsp:cNvPr id="0" name=""/>
        <dsp:cNvSpPr/>
      </dsp:nvSpPr>
      <dsp:spPr>
        <a:xfrm>
          <a:off x="2555968" y="863229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cs typeface="B Traffic" panose="00000400000000000000" pitchFamily="2" charset="-78"/>
          </a:endParaRPr>
        </a:p>
      </dsp:txBody>
      <dsp:txXfrm>
        <a:off x="2555968" y="979394"/>
        <a:ext cx="347558" cy="348494"/>
      </dsp:txXfrm>
    </dsp:sp>
    <dsp:sp modelId="{EC69695D-BD5B-411C-8420-19CDDEE07D73}">
      <dsp:nvSpPr>
        <dsp:cNvPr id="0" name=""/>
        <dsp:cNvSpPr/>
      </dsp:nvSpPr>
      <dsp:spPr>
        <a:xfrm>
          <a:off x="3286683" y="451031"/>
          <a:ext cx="2342033" cy="14052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Traffic" panose="00000400000000000000" pitchFamily="2" charset="-78"/>
            </a:rPr>
            <a:t>2- تنظیم پیوست فناوری توسط (دستگاه اجرایی با همکاری شرکت مشاور تخصصی)</a:t>
          </a:r>
          <a:endParaRPr lang="en-US" sz="1200" b="1" kern="1200">
            <a:cs typeface="B Traffic" panose="00000400000000000000" pitchFamily="2" charset="-78"/>
          </a:endParaRPr>
        </a:p>
      </dsp:txBody>
      <dsp:txXfrm>
        <a:off x="3327840" y="492188"/>
        <a:ext cx="2259719" cy="1322906"/>
      </dsp:txXfrm>
    </dsp:sp>
    <dsp:sp modelId="{F76C920E-89CD-474A-8977-5DE6E045D7F0}">
      <dsp:nvSpPr>
        <dsp:cNvPr id="0" name=""/>
        <dsp:cNvSpPr/>
      </dsp:nvSpPr>
      <dsp:spPr>
        <a:xfrm>
          <a:off x="5834815" y="863229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cs typeface="B Traffic" panose="00000400000000000000" pitchFamily="2" charset="-78"/>
          </a:endParaRPr>
        </a:p>
      </dsp:txBody>
      <dsp:txXfrm>
        <a:off x="5834815" y="979394"/>
        <a:ext cx="347558" cy="348494"/>
      </dsp:txXfrm>
    </dsp:sp>
    <dsp:sp modelId="{E4738B98-2B59-45F6-8B74-53B875336B22}">
      <dsp:nvSpPr>
        <dsp:cNvPr id="0" name=""/>
        <dsp:cNvSpPr/>
      </dsp:nvSpPr>
      <dsp:spPr>
        <a:xfrm>
          <a:off x="6565530" y="451031"/>
          <a:ext cx="2342033" cy="140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Traffic" panose="00000400000000000000" pitchFamily="2" charset="-78"/>
            </a:rPr>
            <a:t>3- تصویب پیوست در کمیته بخشی و ارسال یک نسخه از پیوست به دبیرخانه شورای راهبری</a:t>
          </a:r>
          <a:endParaRPr lang="en-US" sz="1200" b="1" kern="1200">
            <a:cs typeface="B Traffic" panose="00000400000000000000" pitchFamily="2" charset="-78"/>
          </a:endParaRPr>
        </a:p>
      </dsp:txBody>
      <dsp:txXfrm>
        <a:off x="6606687" y="492188"/>
        <a:ext cx="2259719" cy="1322906"/>
      </dsp:txXfrm>
    </dsp:sp>
    <dsp:sp modelId="{24879589-E5E3-413E-AFAE-BAF1DDE76D40}">
      <dsp:nvSpPr>
        <dsp:cNvPr id="0" name=""/>
        <dsp:cNvSpPr/>
      </dsp:nvSpPr>
      <dsp:spPr>
        <a:xfrm rot="5400000">
          <a:off x="7488291" y="2020193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cs typeface="B Traffic" panose="00000400000000000000" pitchFamily="2" charset="-78"/>
          </a:endParaRPr>
        </a:p>
      </dsp:txBody>
      <dsp:txXfrm rot="-5400000">
        <a:off x="7562300" y="2062350"/>
        <a:ext cx="348494" cy="347558"/>
      </dsp:txXfrm>
    </dsp:sp>
    <dsp:sp modelId="{D5C180DD-C5A1-4378-B5E0-8D6C204D3121}">
      <dsp:nvSpPr>
        <dsp:cNvPr id="0" name=""/>
        <dsp:cNvSpPr/>
      </dsp:nvSpPr>
      <dsp:spPr>
        <a:xfrm>
          <a:off x="6565530" y="2793064"/>
          <a:ext cx="2342033" cy="14052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Traffic" panose="00000400000000000000" pitchFamily="2" charset="-78"/>
            </a:rPr>
            <a:t>4- تعیین شرکت مشاور همکار توسط دستگاه اجرایی جهت نظارت بر حسن اجرای پیوست</a:t>
          </a:r>
          <a:endParaRPr lang="en-US" sz="1200" b="1" kern="1200">
            <a:cs typeface="B Traffic" panose="00000400000000000000" pitchFamily="2" charset="-78"/>
          </a:endParaRPr>
        </a:p>
      </dsp:txBody>
      <dsp:txXfrm>
        <a:off x="6606687" y="2834221"/>
        <a:ext cx="2259719" cy="1322906"/>
      </dsp:txXfrm>
    </dsp:sp>
    <dsp:sp modelId="{1311D7E5-C335-4153-BE11-2F69DB78E783}">
      <dsp:nvSpPr>
        <dsp:cNvPr id="0" name=""/>
        <dsp:cNvSpPr/>
      </dsp:nvSpPr>
      <dsp:spPr>
        <a:xfrm rot="10800000">
          <a:off x="5862920" y="3205262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cs typeface="B Traffic" panose="00000400000000000000" pitchFamily="2" charset="-78"/>
          </a:endParaRPr>
        </a:p>
      </dsp:txBody>
      <dsp:txXfrm rot="10800000">
        <a:off x="6011873" y="3321427"/>
        <a:ext cx="347558" cy="348494"/>
      </dsp:txXfrm>
    </dsp:sp>
    <dsp:sp modelId="{42745783-D1D9-4795-BBF2-2F5F7376B2C4}">
      <dsp:nvSpPr>
        <dsp:cNvPr id="0" name=""/>
        <dsp:cNvSpPr/>
      </dsp:nvSpPr>
      <dsp:spPr>
        <a:xfrm>
          <a:off x="3286683" y="2793064"/>
          <a:ext cx="2342033" cy="14052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Traffic" panose="00000400000000000000" pitchFamily="2" charset="-78"/>
            </a:rPr>
            <a:t>5- تهیه گزارش های ماهانه و فصلی دستگاه اجرایی در  مورد پیوست فناوری و انجام اقدامات ضروری</a:t>
          </a:r>
        </a:p>
      </dsp:txBody>
      <dsp:txXfrm>
        <a:off x="3327840" y="2834221"/>
        <a:ext cx="2259719" cy="1322906"/>
      </dsp:txXfrm>
    </dsp:sp>
    <dsp:sp modelId="{44350A61-5B31-4172-99AD-A3F147CB786C}">
      <dsp:nvSpPr>
        <dsp:cNvPr id="0" name=""/>
        <dsp:cNvSpPr/>
      </dsp:nvSpPr>
      <dsp:spPr>
        <a:xfrm rot="10800000">
          <a:off x="2584072" y="3205262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cs typeface="B Traffic" panose="00000400000000000000" pitchFamily="2" charset="-78"/>
          </a:endParaRPr>
        </a:p>
      </dsp:txBody>
      <dsp:txXfrm rot="10800000">
        <a:off x="2733025" y="3321427"/>
        <a:ext cx="347558" cy="348494"/>
      </dsp:txXfrm>
    </dsp:sp>
    <dsp:sp modelId="{E98BCD2B-CFCB-499D-8695-7D76D9A43652}">
      <dsp:nvSpPr>
        <dsp:cNvPr id="0" name=""/>
        <dsp:cNvSpPr/>
      </dsp:nvSpPr>
      <dsp:spPr>
        <a:xfrm>
          <a:off x="7835" y="2793064"/>
          <a:ext cx="2342033" cy="14052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Traffic" panose="00000400000000000000" pitchFamily="2" charset="-78"/>
            </a:rPr>
            <a:t>6- ارائه گزارش ها و اقدامات صورت گرفته به کمیته بخشی به صورت فصلی</a:t>
          </a:r>
        </a:p>
      </dsp:txBody>
      <dsp:txXfrm>
        <a:off x="48992" y="2834221"/>
        <a:ext cx="2259719" cy="1322906"/>
      </dsp:txXfrm>
    </dsp:sp>
    <dsp:sp modelId="{C58A94DA-56F9-40FD-BD03-767CE199649E}">
      <dsp:nvSpPr>
        <dsp:cNvPr id="0" name=""/>
        <dsp:cNvSpPr/>
      </dsp:nvSpPr>
      <dsp:spPr>
        <a:xfrm rot="5400000">
          <a:off x="930597" y="4362227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cs typeface="B Traffic" panose="00000400000000000000" pitchFamily="2" charset="-78"/>
          </a:endParaRPr>
        </a:p>
      </dsp:txBody>
      <dsp:txXfrm rot="-5400000">
        <a:off x="1004606" y="4404384"/>
        <a:ext cx="348494" cy="347558"/>
      </dsp:txXfrm>
    </dsp:sp>
    <dsp:sp modelId="{4E7C4502-9326-4BBF-B7BF-1102C81F753C}">
      <dsp:nvSpPr>
        <dsp:cNvPr id="0" name=""/>
        <dsp:cNvSpPr/>
      </dsp:nvSpPr>
      <dsp:spPr>
        <a:xfrm>
          <a:off x="7835" y="5135098"/>
          <a:ext cx="2342033" cy="14052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Traffic" panose="00000400000000000000" pitchFamily="2" charset="-78"/>
            </a:rPr>
            <a:t>7- تحلیل و بررسی گزارشات و اتخاذ تصمیمات لازم توسط کمیته بخشی</a:t>
          </a:r>
        </a:p>
      </dsp:txBody>
      <dsp:txXfrm>
        <a:off x="48992" y="5176255"/>
        <a:ext cx="2259719" cy="1322906"/>
      </dsp:txXfrm>
    </dsp:sp>
    <dsp:sp modelId="{08665185-E53B-4D6E-B0EC-D5870BC5E146}">
      <dsp:nvSpPr>
        <dsp:cNvPr id="0" name=""/>
        <dsp:cNvSpPr/>
      </dsp:nvSpPr>
      <dsp:spPr>
        <a:xfrm>
          <a:off x="2555968" y="5547296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cs typeface="B Traffic" panose="00000400000000000000" pitchFamily="2" charset="-78"/>
          </a:endParaRPr>
        </a:p>
      </dsp:txBody>
      <dsp:txXfrm>
        <a:off x="2555968" y="5663461"/>
        <a:ext cx="347558" cy="348494"/>
      </dsp:txXfrm>
    </dsp:sp>
    <dsp:sp modelId="{3EC015BD-909A-401F-B6FA-007E74C0825D}">
      <dsp:nvSpPr>
        <dsp:cNvPr id="0" name=""/>
        <dsp:cNvSpPr/>
      </dsp:nvSpPr>
      <dsp:spPr>
        <a:xfrm>
          <a:off x="3286683" y="5135098"/>
          <a:ext cx="2342033" cy="1405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Traffic" panose="00000400000000000000" pitchFamily="2" charset="-78"/>
            </a:rPr>
            <a:t>8-ارائه گزارشات و اقدامات صورت گرفته توسط کمیته های بخشی به شورای راهبری به صورت فصلی و اتخاذ تصمیمات لازم توسط شورا</a:t>
          </a:r>
        </a:p>
      </dsp:txBody>
      <dsp:txXfrm>
        <a:off x="3327840" y="5176255"/>
        <a:ext cx="2259719" cy="1322906"/>
      </dsp:txXfrm>
    </dsp:sp>
    <dsp:sp modelId="{D5220432-3806-4EB1-BA48-CAA974116C6E}">
      <dsp:nvSpPr>
        <dsp:cNvPr id="0" name=""/>
        <dsp:cNvSpPr/>
      </dsp:nvSpPr>
      <dsp:spPr>
        <a:xfrm>
          <a:off x="5834815" y="5547296"/>
          <a:ext cx="496511" cy="580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>
            <a:cs typeface="B Traffic" panose="00000400000000000000" pitchFamily="2" charset="-78"/>
          </a:endParaRPr>
        </a:p>
      </dsp:txBody>
      <dsp:txXfrm>
        <a:off x="5834815" y="5663461"/>
        <a:ext cx="347558" cy="348494"/>
      </dsp:txXfrm>
    </dsp:sp>
    <dsp:sp modelId="{E0DAC12D-3D28-46AC-B9C5-5A3E4282BAA2}">
      <dsp:nvSpPr>
        <dsp:cNvPr id="0" name=""/>
        <dsp:cNvSpPr/>
      </dsp:nvSpPr>
      <dsp:spPr>
        <a:xfrm>
          <a:off x="6565530" y="5135098"/>
          <a:ext cx="2342033" cy="14052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200" b="1" kern="1200">
              <a:cs typeface="B Traffic" panose="00000400000000000000" pitchFamily="2" charset="-78"/>
            </a:rPr>
            <a:t>9- تدوین گزارش سالانه از اجرای پیوست های های فناوری توسط شورا و ارائه به هیات محترم وزیران</a:t>
          </a:r>
        </a:p>
      </dsp:txBody>
      <dsp:txXfrm>
        <a:off x="6606687" y="5176255"/>
        <a:ext cx="2259719" cy="1322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A4DCC-16EC-46C6-A286-0131B1FF237D}" type="datetimeFigureOut">
              <a:rPr lang="en-US" smtClean="0"/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2B939-4BC2-4D70-83A0-4F8F42329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8541-82AA-4BCA-8EFB-4D61156D9D8F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555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C7B3A-D167-4086-B5A1-231CBA483B1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48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5572124" y="0"/>
            <a:ext cx="3571875" cy="42100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447800"/>
            <a:ext cx="5410200" cy="1066800"/>
          </a:xfrm>
        </p:spPr>
        <p:txBody>
          <a:bodyPr anchor="ctr">
            <a:normAutofit/>
          </a:bodyPr>
          <a:lstStyle>
            <a:lvl1pPr algn="r">
              <a:defRPr sz="2400" b="1">
                <a:cs typeface="B Traffic" pitchFamily="2" charset="-78"/>
              </a:defRPr>
            </a:lvl1pPr>
          </a:lstStyle>
          <a:p>
            <a:pPr lvl="0"/>
            <a:r>
              <a:rPr lang="fa-IR" dirty="0" smtClean="0"/>
              <a:t>عنوان سند...</a:t>
            </a:r>
            <a:endParaRPr lang="en-US" dirty="0" smtClean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62000" y="3200400"/>
            <a:ext cx="2590800" cy="685800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bg1"/>
                </a:solidFill>
                <a:latin typeface="+mj-lt"/>
                <a:ea typeface="+mj-ea"/>
                <a:cs typeface="B Yekan" pitchFamily="2" charset="-78"/>
              </a:defRPr>
            </a:lvl1pPr>
          </a:lstStyle>
          <a:p>
            <a:pPr algn="ctr">
              <a:lnSpc>
                <a:spcPct val="150000"/>
              </a:lnSpc>
            </a:pPr>
            <a:endParaRPr lang="fa-IR" sz="1050" b="1" dirty="0">
              <a:solidFill>
                <a:schemeClr val="tx1"/>
              </a:solidFill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1" y="304800"/>
            <a:ext cx="6144736" cy="548640"/>
          </a:xfrm>
        </p:spPr>
        <p:txBody>
          <a:bodyPr/>
          <a:lstStyle>
            <a:lvl1pPr>
              <a:defRPr sz="2400" b="1">
                <a:cs typeface="B Traffic" pitchFamily="2" charset="-78"/>
              </a:defRPr>
            </a:lvl1pPr>
          </a:lstStyle>
          <a:p>
            <a:r>
              <a:rPr lang="fa-IR" dirty="0" smtClean="0"/>
              <a:t>عنوان اسلاید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tlCol="1">
            <a:normAutofit/>
          </a:bodyPr>
          <a:lstStyle>
            <a:lvl1pPr marL="0" algn="just">
              <a:lnSpc>
                <a:spcPct val="150000"/>
              </a:lnSpc>
              <a:defRPr sz="2400" b="1">
                <a:cs typeface="B Nazanin" panose="00000400000000000000" pitchFamily="2" charset="-78"/>
              </a:defRPr>
            </a:lvl1pPr>
            <a:lvl2pPr algn="just">
              <a:lnSpc>
                <a:spcPct val="150000"/>
              </a:lnSpc>
              <a:defRPr/>
            </a:lvl2pPr>
            <a:lvl3pPr algn="just">
              <a:lnSpc>
                <a:spcPct val="150000"/>
              </a:lnSpc>
              <a:defRPr/>
            </a:lvl3pPr>
            <a:lvl4pPr algn="just">
              <a:lnSpc>
                <a:spcPct val="150000"/>
              </a:lnSpc>
              <a:defRPr/>
            </a:lvl4pPr>
            <a:lvl5pPr algn="just">
              <a:lnSpc>
                <a:spcPct val="150000"/>
              </a:lnSpc>
              <a:defRPr/>
            </a:lvl5pPr>
          </a:lstStyle>
          <a:p>
            <a:pPr lvl="0"/>
            <a:r>
              <a:rPr lang="fa-IR" dirty="0" smtClean="0"/>
              <a:t>متن اسلاید</a:t>
            </a:r>
            <a:endParaRPr lang="en-US" dirty="0" smtClean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733800" y="6455277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 cap="all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B Yekan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228600" y="6400800"/>
            <a:ext cx="438162" cy="425342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512F27-98FD-4E50-9B9D-4DA5D164BCEC}" type="slidenum">
              <a:rPr lang="en-US" sz="1400" b="0" i="0" baseline="0" smtClean="0">
                <a:latin typeface="F_trafic Bold" pitchFamily="2" charset="0"/>
                <a:cs typeface="B Traffic" pitchFamily="2" charset="-78"/>
              </a:rPr>
              <a:pPr/>
              <a:t>‹#›</a:t>
            </a:fld>
            <a:endParaRPr lang="en-US" sz="1800" b="0" i="0" baseline="0" dirty="0">
              <a:latin typeface="F_trafic Bold" pitchFamily="2" charset="0"/>
              <a:cs typeface="B Traff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>
          <a:xfrm flipH="1">
            <a:off x="457200" y="4343400"/>
            <a:ext cx="8686800" cy="2514600"/>
          </a:xfrm>
          <a:prstGeom prst="rtTriangle">
            <a:avLst/>
          </a:prstGeom>
          <a:solidFill>
            <a:srgbClr val="48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1581150"/>
            <a:ext cx="5562600" cy="1066800"/>
          </a:xfrm>
        </p:spPr>
        <p:txBody>
          <a:bodyPr anchor="ctr">
            <a:normAutofit/>
          </a:bodyPr>
          <a:lstStyle>
            <a:lvl1pPr algn="ctr">
              <a:defRPr sz="2800" b="1">
                <a:cs typeface="B Traffic" pitchFamily="2" charset="-78"/>
              </a:defRPr>
            </a:lvl1pPr>
          </a:lstStyle>
          <a:p>
            <a:pPr lvl="0"/>
            <a:r>
              <a:rPr lang="fa-IR" dirty="0" smtClean="0"/>
              <a:t>عنوان دیوایدر</a:t>
            </a:r>
            <a:endParaRPr lang="en-US" dirty="0" smtClean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981200" y="2800350"/>
            <a:ext cx="5562600" cy="457200"/>
          </a:xfrm>
        </p:spPr>
        <p:txBody>
          <a:bodyPr>
            <a:normAutofit/>
          </a:bodyPr>
          <a:lstStyle>
            <a:lvl1pPr algn="r">
              <a:defRPr sz="2000" b="0">
                <a:solidFill>
                  <a:schemeClr val="bg1">
                    <a:lumMod val="50000"/>
                  </a:schemeClr>
                </a:solidFill>
                <a:cs typeface="B Yekan" pitchFamily="2" charset="-78"/>
              </a:defRPr>
            </a:lvl1pPr>
          </a:lstStyle>
          <a:p>
            <a:pPr lvl="0"/>
            <a:r>
              <a:rPr lang="fa-IR" dirty="0" smtClean="0"/>
              <a:t>زیرنویس...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08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51510" y="228600"/>
            <a:ext cx="6592490" cy="762000"/>
          </a:xfrm>
          <a:prstGeom prst="rect">
            <a:avLst/>
          </a:prstGeom>
          <a:solidFill>
            <a:srgbClr val="36A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-2380" y="6302429"/>
            <a:ext cx="4117180" cy="55557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rgbClr val="48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a-IR" b="1" dirty="0" smtClean="0">
                <a:cs typeface="B Nazanin" panose="00000400000000000000" pitchFamily="2" charset="-78"/>
              </a:rPr>
              <a:t>      شماره صفحه:            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a-IR" dirty="0" smtClean="0"/>
              <a:t>متن اسلاید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7200" y="6377940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cap="all" spc="0" baseline="0">
                <a:solidFill>
                  <a:schemeClr val="tx1">
                    <a:lumMod val="95000"/>
                    <a:lumOff val="5000"/>
                  </a:schemeClr>
                </a:solidFill>
                <a:cs typeface="B Yekan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458"/>
            <a:ext cx="438162" cy="425342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B3C7B3A-D167-4086-B5A1-231CBA483B1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2520" y="304800"/>
            <a:ext cx="4428579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a-IR" dirty="0" smtClean="0"/>
              <a:t>عنوان اسلاید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bg1"/>
          </a:solidFill>
          <a:latin typeface="+mj-lt"/>
          <a:ea typeface="+mj-ea"/>
          <a:cs typeface="B Yekan" pitchFamily="2" charset="-78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2400" y="1219200"/>
            <a:ext cx="6858000" cy="2819400"/>
          </a:xfrm>
        </p:spPr>
        <p:txBody>
          <a:bodyPr>
            <a:normAutofit fontScale="40000" lnSpcReduction="20000"/>
          </a:bodyPr>
          <a:lstStyle/>
          <a:p>
            <a:r>
              <a:rPr lang="fa-IR" sz="5600" dirty="0" smtClean="0"/>
              <a:t>طرح</a:t>
            </a:r>
          </a:p>
          <a:p>
            <a:pPr>
              <a:lnSpc>
                <a:spcPct val="170000"/>
              </a:lnSpc>
            </a:pPr>
            <a:r>
              <a:rPr lang="fa-IR" sz="5600" dirty="0"/>
              <a:t>سیاست ها، قوانین و مقررات مشوق انتقال فناوری و افزایش ظرفیت جذب فناوری در ایران با تمرکز بر قراردادهای بزرگ تجاری و ساخت داخل</a:t>
            </a:r>
            <a:endParaRPr lang="en-US" sz="43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096000" y="5867400"/>
            <a:ext cx="2819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spcBef>
                <a:spcPts val="80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B Yekan" pitchFamily="2" charset="-78"/>
              </a:defRPr>
            </a:lvl1pPr>
            <a:lvl2pPr marL="173736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B Yekan" pitchFamily="2" charset="-78"/>
              </a:defRPr>
            </a:lvl2pPr>
            <a:lvl3pPr marL="402336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B Yekan" pitchFamily="2" charset="-78"/>
              </a:defRPr>
            </a:lvl3pPr>
            <a:lvl4pPr marL="630936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B Yekan" pitchFamily="2" charset="-78"/>
              </a:defRPr>
            </a:lvl4pPr>
            <a:lvl5pPr marL="859536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B Yekan" pitchFamily="2" charset="-78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آذرماه 1395</a:t>
            </a:r>
            <a:endParaRPr lang="en-US" dirty="0" smtClean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009900" y="27490"/>
            <a:ext cx="2819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spcBef>
                <a:spcPts val="80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B Yekan" pitchFamily="2" charset="-78"/>
              </a:defRPr>
            </a:lvl1pPr>
            <a:lvl2pPr marL="173736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B Yekan" pitchFamily="2" charset="-78"/>
              </a:defRPr>
            </a:lvl2pPr>
            <a:lvl3pPr marL="402336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B Yekan" pitchFamily="2" charset="-78"/>
              </a:defRPr>
            </a:lvl3pPr>
            <a:lvl4pPr marL="630936" indent="-164592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B Yekan" pitchFamily="2" charset="-78"/>
              </a:defRPr>
            </a:lvl4pPr>
            <a:lvl5pPr marL="859536" indent="-173736" algn="r" defTabSz="914400" rtl="1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B Yekan" pitchFamily="2" charset="-78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/>
              <a:t>به نام خدا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97" y="4800600"/>
            <a:ext cx="2081212" cy="185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0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کره جنوبی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قانون ارتقای انتقال فناوری </a:t>
            </a:r>
            <a:r>
              <a:rPr lang="fa-IR" sz="2000" dirty="0" smtClean="0"/>
              <a:t>(</a:t>
            </a:r>
            <a:r>
              <a:rPr lang="en-US" sz="2000" dirty="0"/>
              <a:t>Technology Transfer And Commercialization Promotion </a:t>
            </a:r>
            <a:r>
              <a:rPr lang="en-US" sz="2000" dirty="0" smtClean="0"/>
              <a:t>Act</a:t>
            </a:r>
            <a:r>
              <a:rPr lang="fa-IR" sz="2000" dirty="0" smtClean="0"/>
              <a:t>)</a:t>
            </a:r>
          </a:p>
          <a:p>
            <a:r>
              <a:rPr lang="fa-IR" dirty="0" smtClean="0"/>
              <a:t>قانون </a:t>
            </a:r>
            <a:r>
              <a:rPr lang="fa-IR" dirty="0"/>
              <a:t>سرمایه </a:t>
            </a:r>
            <a:r>
              <a:rPr lang="fa-IR" dirty="0" smtClean="0"/>
              <a:t>گذاری </a:t>
            </a:r>
            <a:r>
              <a:rPr lang="fa-IR" dirty="0"/>
              <a:t>خارجی</a:t>
            </a:r>
          </a:p>
          <a:p>
            <a:r>
              <a:rPr lang="fa-IR" dirty="0"/>
              <a:t>قانون سرمایه گذاری مشترک شرکتی</a:t>
            </a:r>
          </a:p>
          <a:p>
            <a:r>
              <a:rPr lang="fa-IR" dirty="0"/>
              <a:t>قانون سرمایه گزاری مشترک قراردادی</a:t>
            </a:r>
          </a:p>
          <a:p>
            <a:r>
              <a:rPr lang="fa-IR" dirty="0"/>
              <a:t>قانون سرمایه گذاری مشترک شرکت¬های کاملا خارجی</a:t>
            </a:r>
          </a:p>
          <a:p>
            <a:r>
              <a:rPr lang="fa-IR" dirty="0"/>
              <a:t>قانون ترویج سرمایه گذاری خارجی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8687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9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تحلیل کلان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تمرکز بر انتقال فناوری به ویژه با قانون مصوب سال 2006</a:t>
            </a:r>
          </a:p>
          <a:p>
            <a:r>
              <a:rPr lang="fa-IR" dirty="0" smtClean="0"/>
              <a:t>تمرکز بر نهادسازی مانند شرکت های انتقال فناوری </a:t>
            </a:r>
          </a:p>
          <a:p>
            <a:r>
              <a:rPr lang="fa-IR" dirty="0" smtClean="0"/>
              <a:t>تمرکز بر ارتقای ظرفیت جذب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قانون  </a:t>
            </a:r>
            <a:r>
              <a:rPr lang="fa-IR" dirty="0" smtClean="0"/>
              <a:t>سرمایه گذاری </a:t>
            </a:r>
            <a:r>
              <a:rPr lang="fa-IR" dirty="0"/>
              <a:t>مشترک </a:t>
            </a:r>
            <a:r>
              <a:rPr lang="fa-IR" dirty="0" smtClean="0"/>
              <a:t>شرکتهای </a:t>
            </a:r>
            <a:r>
              <a:rPr lang="fa-IR" dirty="0"/>
              <a:t>خارجی و چینی</a:t>
            </a:r>
          </a:p>
          <a:p>
            <a:r>
              <a:rPr lang="fa-IR" dirty="0"/>
              <a:t>قانون سرمایه گذاری با مالکیت کاملا خارجی</a:t>
            </a:r>
          </a:p>
          <a:p>
            <a:r>
              <a:rPr lang="fa-IR" dirty="0"/>
              <a:t>قانون سرمایه گذاری مشترک مبتنی بر همکاری طرف چینی و خارجی</a:t>
            </a:r>
          </a:p>
          <a:p>
            <a:r>
              <a:rPr lang="fa-IR" dirty="0"/>
              <a:t>قانون توسعه علم و فناوری چین</a:t>
            </a:r>
          </a:p>
          <a:p>
            <a:r>
              <a:rPr lang="fa-IR" dirty="0"/>
              <a:t>مقررات و </a:t>
            </a:r>
            <a:r>
              <a:rPr lang="fa-IR" dirty="0" smtClean="0"/>
              <a:t>آیین نامه </a:t>
            </a:r>
            <a:r>
              <a:rPr lang="fa-IR" dirty="0"/>
              <a:t>مربوط به شرکت¬های سرمایه¬گذاری مشترک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3569"/>
            <a:ext cx="8839200" cy="67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7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تحلیل کلان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تمرکز بر قانون مستقل سرمایه گذاری مشترک</a:t>
            </a:r>
          </a:p>
          <a:p>
            <a:r>
              <a:rPr lang="fa-IR" dirty="0" smtClean="0"/>
              <a:t>تاکید بر شبکه های اطلاعاتی</a:t>
            </a:r>
          </a:p>
          <a:p>
            <a:r>
              <a:rPr lang="fa-IR" dirty="0" smtClean="0"/>
              <a:t>تمرکز بر تبادل متخصصان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کانادا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قانون مرکز تحقیقات توسعه </a:t>
            </a:r>
            <a:r>
              <a:rPr lang="fa-IR" dirty="0" smtClean="0"/>
              <a:t>بین المللی</a:t>
            </a:r>
            <a:endParaRPr lang="fa-IR" dirty="0"/>
          </a:p>
          <a:p>
            <a:r>
              <a:rPr lang="fa-IR" dirty="0"/>
              <a:t>قانون بنیادی کانادا برای توسعه پایدار فناوری</a:t>
            </a:r>
          </a:p>
          <a:p>
            <a:r>
              <a:rPr lang="fa-IR" dirty="0"/>
              <a:t>برنامه نوآوری بین¬المللی کانادا</a:t>
            </a:r>
          </a:p>
          <a:p>
            <a:r>
              <a:rPr lang="fa-IR" dirty="0"/>
              <a:t>شتاب دهنده های فناوری کانادا</a:t>
            </a:r>
          </a:p>
          <a:p>
            <a:r>
              <a:rPr lang="fa-IR" dirty="0"/>
              <a:t>سمپوزیوم فدرال همکاری انتقال فناوری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456"/>
            <a:ext cx="9140652" cy="640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7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تحلیل کلان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گذاشتن شروط عملیاتی در قوانین</a:t>
            </a:r>
          </a:p>
          <a:p>
            <a:r>
              <a:rPr lang="fa-IR" dirty="0" smtClean="0"/>
              <a:t>رصد سالانه شرکت ها و دستاوردهای فناورانه آنها</a:t>
            </a:r>
          </a:p>
          <a:p>
            <a:r>
              <a:rPr lang="fa-IR" dirty="0" smtClean="0"/>
              <a:t>حمایت از صادرات بین المللی به صورت ویژه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fa-IR" dirty="0" smtClean="0"/>
              <a:t>مصاحبه با خبرگان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اصول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نگاه پویا به انتقال فناوری و پدیده </a:t>
            </a:r>
            <a:r>
              <a:rPr lang="en-US" dirty="0" smtClean="0"/>
              <a:t>catch 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علمی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عملیاتی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قابلیت اجرای سریع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لیست 5 نکته اصلی بیان شده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3" y="152400"/>
            <a:ext cx="9149794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تحلیل کلان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تاکید بر ضعف توان و علاقه طرف ایرانی به دریافت فناوری</a:t>
            </a:r>
          </a:p>
          <a:p>
            <a:r>
              <a:rPr lang="fa-IR" dirty="0" smtClean="0"/>
              <a:t>تاکید بر نقش نهادهای مشاوره انتقال فناوری</a:t>
            </a:r>
          </a:p>
          <a:p>
            <a:r>
              <a:rPr lang="fa-IR" dirty="0" smtClean="0"/>
              <a:t>تاکید بر نقش هاب اطلاعاتی بودن توسط یک نهاد حاکمیتی</a:t>
            </a:r>
          </a:p>
          <a:p>
            <a:r>
              <a:rPr lang="fa-IR" dirty="0" smtClean="0"/>
              <a:t>تاکید بر تهیه لیست شرکت های توانمند ایرانی و حمایت هدفمند از آنها در همکاری های بین المللی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7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r>
              <a:rPr lang="fa-IR" dirty="0" smtClean="0"/>
              <a:t>نمونه های موردی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17042"/>
              </p:ext>
            </p:extLst>
          </p:nvPr>
        </p:nvGraphicFramePr>
        <p:xfrm>
          <a:off x="152400" y="1143000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3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تحلیل کلان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این سازمان ها بهره بردار هستند و انتقال فناوری در سطح سیستم برای انها مهم است و در سطح اجزا بایستی یک شبکه با آنها کار کند. این شبکه یکی از چالش های جدی در ایران است.</a:t>
            </a:r>
          </a:p>
          <a:p>
            <a:r>
              <a:rPr lang="fa-IR" dirty="0" smtClean="0"/>
              <a:t>تحولات فناوری در مخابرات بسیار بالاست و روش های رسمی انتقال فناوری پاسخگوی نیازهای تجاری نیست . و نیازمند تعامل در طول زمان است.</a:t>
            </a:r>
          </a:p>
          <a:p>
            <a:r>
              <a:rPr lang="fa-IR" dirty="0" smtClean="0"/>
              <a:t>هزینه انتقال فناوری از هزینه خرید بیشتر و ریسک آن نیز بالاست.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dirty="0" smtClean="0"/>
          </a:p>
          <a:p>
            <a:pPr algn="ctr"/>
            <a:r>
              <a:rPr lang="fa-IR" sz="2800" dirty="0" smtClean="0"/>
              <a:t>اهداف و محدوده پیوست فناوری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0" y="3596644"/>
            <a:ext cx="4334725" cy="3043285"/>
            <a:chOff x="0" y="0"/>
            <a:chExt cx="7389598" cy="5188260"/>
          </a:xfrm>
        </p:grpSpPr>
        <p:sp>
          <p:nvSpPr>
            <p:cNvPr id="5" name="Rectangle 4"/>
            <p:cNvSpPr/>
            <p:nvPr/>
          </p:nvSpPr>
          <p:spPr>
            <a:xfrm>
              <a:off x="680483" y="2083981"/>
              <a:ext cx="6070600" cy="171132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چارچوب سیاست های همگرا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0" y="10632"/>
              <a:ext cx="1743710" cy="7867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بررسی قوانین داخلی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881962" y="10632"/>
              <a:ext cx="1743710" cy="7867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بررسی قوانین برخی کشورها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74558" y="0"/>
              <a:ext cx="1743710" cy="7867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مصاحبه با خبرگان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45888" y="0"/>
              <a:ext cx="1743710" cy="7867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نمونه های موردی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444948" y="850604"/>
              <a:ext cx="552450" cy="2546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sz="10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49525" y="1127051"/>
              <a:ext cx="1743710" cy="6375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اهداف و محدوده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499190" y="2509284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دارنده فناوری (واگذارنده)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3444948" y="1775637"/>
              <a:ext cx="552450" cy="2546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sz="100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74288" y="2498651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گیرنده فناوری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99190" y="3115339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محتوا و فرآیند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84920" y="3115339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بستر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3444948" y="3827721"/>
              <a:ext cx="552450" cy="2546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en-US" sz="10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1116" y="4136065"/>
              <a:ext cx="6070600" cy="105219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مدیریت و راهبری 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446027" y="4561367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مراجع ناظر و سیاستگذار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21125" y="4550735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0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مراجع مجری</a:t>
              </a:r>
              <a:endParaRPr lang="en-US" sz="1000">
                <a:effectLst/>
                <a:ea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60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اهداف پیوست فناوری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اهداف اصلی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ارتقاء توانمندی های فناورانه شرکت های داخلی جهت رقابت در بازارهای منطقه ای و بین المللی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استفاده حداکثری از توان شرکت های داخلی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ارتقاء سطح نیروی انسانی متخصص در ایران</a:t>
            </a:r>
          </a:p>
          <a:p>
            <a:r>
              <a:rPr lang="fa-IR" dirty="0" smtClean="0"/>
              <a:t>اهداف فرعی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ارتقاء زیرساخت های پژوهشی و فناورانه ایران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افزایش صادرات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اشتغال نیروهای متخصص و دانشی ایرانی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حضور مشترک در بازارهای منطقه ای و بین المللی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محدوده پیوست فناوری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پروژه های بزرگ و محرک اقتصادی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a-IR" dirty="0" smtClean="0"/>
              <a:t>تمرکز بر انتقال فناوری </a:t>
            </a:r>
            <a:r>
              <a:rPr lang="fa-IR" dirty="0"/>
              <a:t>مربوط به طرح های محدودی در کشور است که از نظر قابلیت های اقتصادی و فناورانه بتوانند به عنوان پیشران اقتصاد دانش بنیان در ایران عمل </a:t>
            </a:r>
            <a:r>
              <a:rPr lang="fa-IR" dirty="0" smtClean="0"/>
              <a:t>نمایند.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a-IR" dirty="0" smtClean="0"/>
              <a:t>امکان خلق ثروت به صورت گسترده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a-IR" dirty="0" smtClean="0"/>
              <a:t>کاهش وابستگی کشور به صورت محسوس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5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dirty="0" smtClean="0"/>
              <a:t>نحوه مواجهه با پیوست فناوری</a:t>
            </a:r>
            <a:endParaRPr lang="en-US" dirty="0" smtClean="0"/>
          </a:p>
          <a:p>
            <a:pPr algn="ctr"/>
            <a:r>
              <a:rPr lang="fa-IR" dirty="0" smtClean="0"/>
              <a:t>(پیوست به چه مسائلی می پردازد)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5895" y="2750858"/>
            <a:ext cx="6690941" cy="188611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a-IR" sz="1500" b="1" dirty="0">
                <a:solidFill>
                  <a:srgbClr val="000000"/>
                </a:solidFill>
                <a:effectLst/>
                <a:ea typeface="Calibri"/>
                <a:cs typeface="B Nazanin"/>
              </a:rPr>
              <a:t>چارچوب سیاست های همگرا</a:t>
            </a:r>
            <a:endParaRPr lang="en-US" sz="1500" dirty="0">
              <a:effectLst/>
              <a:ea typeface="Calibri"/>
              <a:cs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18264" y="3219600"/>
            <a:ext cx="2120664" cy="5269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1500" b="1">
                <a:solidFill>
                  <a:srgbClr val="000000"/>
                </a:solidFill>
                <a:effectLst/>
                <a:ea typeface="Calibri"/>
                <a:cs typeface="B Nazanin"/>
              </a:rPr>
              <a:t>دارنده فناوری (واگذارنده)</a:t>
            </a:r>
            <a:endParaRPr lang="en-US" sz="1500">
              <a:effectLst/>
              <a:ea typeface="Calibri"/>
              <a:cs typeface="Arial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76943" y="3207881"/>
            <a:ext cx="2120664" cy="5269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1500" b="1">
                <a:solidFill>
                  <a:srgbClr val="000000"/>
                </a:solidFill>
                <a:effectLst/>
                <a:ea typeface="Calibri"/>
                <a:cs typeface="B Nazanin"/>
              </a:rPr>
              <a:t>گیرنده فناوری</a:t>
            </a:r>
            <a:endParaRPr lang="en-US" sz="1500">
              <a:effectLst/>
              <a:ea typeface="Calibri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18264" y="3887556"/>
            <a:ext cx="2120664" cy="5269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1500" b="1">
                <a:solidFill>
                  <a:srgbClr val="000000"/>
                </a:solidFill>
                <a:effectLst/>
                <a:ea typeface="Calibri"/>
                <a:cs typeface="B Nazanin"/>
              </a:rPr>
              <a:t>محتوا و فرآیند</a:t>
            </a:r>
            <a:endParaRPr lang="en-US" sz="1500">
              <a:effectLst/>
              <a:ea typeface="Calibri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88662" y="3887556"/>
            <a:ext cx="2120664" cy="5269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a-IR" sz="1500" b="1">
                <a:solidFill>
                  <a:srgbClr val="000000"/>
                </a:solidFill>
                <a:effectLst/>
                <a:ea typeface="Calibri"/>
                <a:cs typeface="B Nazanin"/>
              </a:rPr>
              <a:t>بستر</a:t>
            </a:r>
            <a:endParaRPr lang="en-US" sz="150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6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چالش های مرتبط با پیوست فناوری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034901"/>
              </p:ext>
            </p:extLst>
          </p:nvPr>
        </p:nvGraphicFramePr>
        <p:xfrm>
          <a:off x="152400" y="1143000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4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ملاحظات کلیدی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انتقال فناوری در یک بستر تجاری و اقتصادی تعریف می شود و نه در یک فضای خالی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انتقال فناوری سنگ بنای  پدیده </a:t>
            </a:r>
            <a:r>
              <a:rPr lang="en-US" dirty="0" smtClean="0"/>
              <a:t>catch up</a:t>
            </a:r>
            <a:r>
              <a:rPr lang="fa-IR" dirty="0" smtClean="0"/>
              <a:t> است.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انتقال فناوری در قالب یک همکاری بوده و در بستر زمان جاری است. نمی توان انتقال را با یک قرارداد انجام داد.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یک انتقال صحیح مرهون، طراحی تجاری درست، شناسایی فناوری، انتخاب صحیح تامین کننده، قرارداد مناسب، اجرا و پیاده سازی صحیح و طی نمودن فرآیندهای یادگیری و جذب فناوری است.</a:t>
            </a:r>
          </a:p>
        </p:txBody>
      </p:sp>
    </p:spTree>
    <p:extLst>
      <p:ext uri="{BB962C8B-B14F-4D97-AF65-F5344CB8AC3E}">
        <p14:creationId xmlns:p14="http://schemas.microsoft.com/office/powerpoint/2010/main" val="791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جهت گیری های کلان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304943"/>
              </p:ext>
            </p:extLst>
          </p:nvPr>
        </p:nvGraphicFramePr>
        <p:xfrm>
          <a:off x="152400" y="1143000"/>
          <a:ext cx="8839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8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fa-IR" dirty="0" smtClean="0"/>
              <a:t>نگاه تسهیلگری بر پیوست حاکم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n-US" dirty="0" smtClean="0"/>
          </a:p>
          <a:p>
            <a:pPr lvl="0" algn="ctr"/>
            <a:endParaRPr lang="en-US" dirty="0"/>
          </a:p>
          <a:p>
            <a:pPr lvl="0" algn="ctr"/>
            <a:r>
              <a:rPr lang="fa-IR" dirty="0" smtClean="0"/>
              <a:t>ساختار تصمیم </a:t>
            </a:r>
            <a:r>
              <a:rPr lang="fa-IR" dirty="0"/>
              <a:t>سازی پیوست فناوری در دستگاه های اجرایی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786673"/>
              </p:ext>
            </p:extLst>
          </p:nvPr>
        </p:nvGraphicFramePr>
        <p:xfrm>
          <a:off x="152400" y="1143000"/>
          <a:ext cx="883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dirty="0"/>
              <a:t>قرارگاه اقتصاد مقاومتی (کمیته پیوست فناوری)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873566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62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dirty="0"/>
              <a:t>قرارگاه اقتصاد مقاومتی (کمیته پیوست فناوری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fa-IR" dirty="0" smtClean="0"/>
              <a:t>تصویب و ابلاغ سیاست ها و جهت گیری های کلان کشور در حوزه پیوست فناوری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a-IR" dirty="0" smtClean="0"/>
              <a:t>سیاستگذاری کلان </a:t>
            </a:r>
            <a:r>
              <a:rPr lang="fa-IR" dirty="0"/>
              <a:t>در جهت ارتقاء توانمندی‌های فناورانه داخل در سطح سیستم و اجزاء.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a-IR" dirty="0" smtClean="0"/>
              <a:t>تصویب سیاست های و اولویت های دستگاه های اجرایی جهت تدوین پیوست فناوری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a-IR" dirty="0" smtClean="0"/>
              <a:t>تصویب </a:t>
            </a:r>
            <a:r>
              <a:rPr lang="fa-IR" dirty="0"/>
              <a:t>آیین نامه های </a:t>
            </a:r>
            <a:r>
              <a:rPr lang="fa-IR" dirty="0" smtClean="0"/>
              <a:t>اجرایی پیوست </a:t>
            </a:r>
            <a:r>
              <a:rPr lang="fa-IR" dirty="0"/>
              <a:t>فناوری. 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a-IR" dirty="0" smtClean="0"/>
              <a:t>نظارت کلان </a:t>
            </a:r>
            <a:r>
              <a:rPr lang="fa-IR" dirty="0"/>
              <a:t>بر اجرای تصمیمات و پروژه‌ها با توجه به گزارش‌ های واصله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13020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dirty="0"/>
              <a:t>کمیته پیوست فناوری در دستگاه اجرایی الف (کارگروه اقتصاد مقاومتی دستگاه)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0163803"/>
              </p:ext>
            </p:extLst>
          </p:nvPr>
        </p:nvGraphicFramePr>
        <p:xfrm>
          <a:off x="533400" y="21844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9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fa-IR" dirty="0"/>
              <a:t>نظام مقررات گذاری پیوست فناوری در دستگاه های اجرایی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19200" y="3581400"/>
            <a:ext cx="11430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Titr" panose="00000700000000000000" pitchFamily="2" charset="-78"/>
              </a:rPr>
              <a:t>4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28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ذیل 5 وظیفه اصلی کمیته های بخشی پیوست فناوری موارد زیر طرح می شود.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2689461"/>
              </p:ext>
            </p:extLst>
          </p:nvPr>
        </p:nvGraphicFramePr>
        <p:xfrm>
          <a:off x="533400" y="21844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60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n-US" dirty="0" smtClean="0"/>
          </a:p>
          <a:p>
            <a:pPr lvl="0" algn="ctr"/>
            <a:endParaRPr lang="en-US" dirty="0"/>
          </a:p>
          <a:p>
            <a:pPr lvl="0" algn="ctr"/>
            <a:endParaRPr lang="en-US" dirty="0" smtClean="0"/>
          </a:p>
          <a:p>
            <a:pPr lvl="0" algn="ctr"/>
            <a:r>
              <a:rPr lang="fa-IR" dirty="0" smtClean="0"/>
              <a:t>تنظیم </a:t>
            </a:r>
            <a:r>
              <a:rPr lang="fa-IR" dirty="0"/>
              <a:t>و نظارت بر قراردادهای بزرگ تجاری از منظر فناوری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65875" y="454024"/>
            <a:ext cx="8144725" cy="5718176"/>
            <a:chOff x="0" y="0"/>
            <a:chExt cx="7389598" cy="5188260"/>
          </a:xfrm>
        </p:grpSpPr>
        <p:sp>
          <p:nvSpPr>
            <p:cNvPr id="6" name="Rectangle 5"/>
            <p:cNvSpPr/>
            <p:nvPr/>
          </p:nvSpPr>
          <p:spPr>
            <a:xfrm>
              <a:off x="680483" y="2083981"/>
              <a:ext cx="6070600" cy="171132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چارچوب سیاست های همگرا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0" y="10632"/>
              <a:ext cx="1743710" cy="7867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بررسی قوانین داخلی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81962" y="10632"/>
              <a:ext cx="1743710" cy="7867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بررسی قوانین برخی کشورها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774558" y="0"/>
              <a:ext cx="1743710" cy="7867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مصاحبه با خبرگان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645888" y="0"/>
              <a:ext cx="1743710" cy="7867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نمونه های موردی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444948" y="850604"/>
              <a:ext cx="552450" cy="2546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5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49525" y="1127051"/>
              <a:ext cx="1743710" cy="6375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اهداف و محدوده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499190" y="2509284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دارنده فناوری (واگذارنده)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3444948" y="1775637"/>
              <a:ext cx="552450" cy="2546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50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274288" y="2498651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گیرنده فناوری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499190" y="3115339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محتوا و فرآیند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284920" y="3115339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بستر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3444948" y="3827721"/>
              <a:ext cx="552450" cy="2546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5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1116" y="4136065"/>
              <a:ext cx="6070600" cy="105219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مدیریت و راهبری 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446027" y="4561367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مراجع ناظر و سیاستگذار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21125" y="4550735"/>
              <a:ext cx="1924050" cy="4781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>
                <a:lnSpc>
                  <a:spcPct val="115000"/>
                </a:lnSpc>
                <a:spcAft>
                  <a:spcPts val="1000"/>
                </a:spcAft>
              </a:pPr>
              <a:r>
                <a:rPr lang="fa-IR" sz="1500" b="1">
                  <a:solidFill>
                    <a:srgbClr val="000000"/>
                  </a:solidFill>
                  <a:effectLst/>
                  <a:ea typeface="Calibri"/>
                  <a:cs typeface="B Nazanin"/>
                </a:rPr>
                <a:t>مراجع مجری</a:t>
              </a:r>
              <a:endParaRPr lang="en-US" sz="1500">
                <a:effectLst/>
                <a:ea typeface="Calibri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7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8810758"/>
              </p:ext>
            </p:extLst>
          </p:nvPr>
        </p:nvGraphicFramePr>
        <p:xfrm>
          <a:off x="152400" y="-76200"/>
          <a:ext cx="8915400" cy="6991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شرکت های مشاور یا عامل چهارم فناوری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a-IR" dirty="0"/>
              <a:t>تخصص فنی مناسب در موضوع مورد انتقال (یا به صورت داخلی یا به صورت مشاور داخلی و خارجی)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/>
              <a:t>شناخت دقیق از فضای حقوقی و قانونی ایران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/>
              <a:t>تخصص در فرایندهای مدیریت انتقال </a:t>
            </a:r>
            <a:r>
              <a:rPr lang="fa-IR" dirty="0" smtClean="0"/>
              <a:t>فناوری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مورد تایید معاونت علمی و فناوری ریاست جمهوری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endParaRPr lang="fa-IR" dirty="0" smtClean="0"/>
          </a:p>
          <a:p>
            <a:pPr algn="ctr"/>
            <a:r>
              <a:rPr lang="fa-IR" dirty="0" smtClean="0"/>
              <a:t>با تشکر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a-IR" sz="2400" dirty="0" smtClean="0"/>
          </a:p>
          <a:p>
            <a:pPr algn="ctr"/>
            <a:endParaRPr lang="fa-IR" dirty="0"/>
          </a:p>
          <a:p>
            <a:pPr algn="ctr"/>
            <a:endParaRPr lang="fa-IR" sz="2400" dirty="0" smtClean="0"/>
          </a:p>
          <a:p>
            <a:pPr algn="ctr"/>
            <a:r>
              <a:rPr lang="fa-IR" sz="2400" dirty="0" smtClean="0"/>
              <a:t>بررسی قوانین، اسناد، آیین نامه ها و اساسنامه های  داخلی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06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بخشی از قوانین و اسناد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قانون حمایت از شرکت­های دانش بنیان</a:t>
            </a:r>
            <a:r>
              <a:rPr lang="en-US" b="1" dirty="0" smtClean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قانون ثبت اختراعات، طرح­های صنعتی و علائم تجاری</a:t>
            </a:r>
            <a:r>
              <a:rPr lang="en-US" b="1" dirty="0" smtClean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قانون اهداف، وظایف و تشکیلات وزارت علوم، تحقیقات و فناوری</a:t>
            </a:r>
            <a:r>
              <a:rPr lang="en-US" b="1" dirty="0" smtClean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قانون حمایت از سرمایه­گذاری خارجی</a:t>
            </a:r>
            <a:r>
              <a:rPr lang="en-US" b="1" dirty="0" smtClean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قانون برنامه پنجم توسعه</a:t>
            </a:r>
            <a:r>
              <a:rPr lang="en-US" b="1" dirty="0" smtClean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a-IR" dirty="0" smtClean="0"/>
              <a:t>قانون عضویت دولت جمهوری اسلامی ایران در انجمن بین­المللی پارک­های علمی</a:t>
            </a:r>
            <a:endParaRPr lang="fa-IR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a-IR" b="1" dirty="0" smtClean="0"/>
              <a:t>قانون حداکثر استفاده از توان داخلی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SUS\Desktop\Cap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3" y="609600"/>
            <a:ext cx="819721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0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تحلیل کلان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/>
              <a:t>قوانین بالادستی حمایت از منظر کلیت قانون را مدنظر دارند اما مشوق ها یا راهکارهای عملیاتی خاصی ارائه نمی شود و در حد کلی گویی باقی می ماند.</a:t>
            </a:r>
          </a:p>
          <a:p>
            <a:r>
              <a:rPr lang="fa-IR" dirty="0" smtClean="0"/>
              <a:t>در سه قانون حمایت از شرکت های دانش بنیان، قانون رفع موانع تولید رقابتی و قانون  </a:t>
            </a:r>
            <a:r>
              <a:rPr lang="fa-IR" dirty="0"/>
              <a:t>قانون الحاق برخی مواد به قانون تنظیم بخشی از مقررات مالی </a:t>
            </a:r>
            <a:r>
              <a:rPr lang="fa-IR" dirty="0" smtClean="0"/>
              <a:t>دولت مواردی به جزئیات ارائه شده است. البته عمدتا بر مشارکت تاکید دارد تا بر انتقال فناوری.</a:t>
            </a:r>
          </a:p>
          <a:p>
            <a:r>
              <a:rPr lang="fa-IR" dirty="0" smtClean="0"/>
              <a:t>مشوق ها حالت یکپارچه و تجمیع شده ندارند.</a:t>
            </a:r>
          </a:p>
          <a:p>
            <a:r>
              <a:rPr lang="fa-IR" dirty="0" smtClean="0"/>
              <a:t>تمایز خاصی جز در قانون حمایت از شرکت های دانش بنیان میان شرکت های بخش خصوصی و دولتی وجود ندارد.</a:t>
            </a:r>
          </a:p>
          <a:p>
            <a:endParaRPr lang="fa-IR" dirty="0"/>
          </a:p>
          <a:p>
            <a:r>
              <a:rPr lang="fa-IR" dirty="0" smtClean="0"/>
              <a:t>  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dirty="0" smtClean="0"/>
          </a:p>
          <a:p>
            <a:pPr algn="ctr"/>
            <a:endParaRPr lang="fa-IR" dirty="0"/>
          </a:p>
          <a:p>
            <a:pPr algn="ctr"/>
            <a:r>
              <a:rPr lang="fa-IR" dirty="0" smtClean="0"/>
              <a:t>بررسی برخی قوانین سایر کشورها</a:t>
            </a:r>
          </a:p>
          <a:p>
            <a:pPr algn="ctr"/>
            <a:r>
              <a:rPr lang="fa-IR" dirty="0" smtClean="0"/>
              <a:t>(کره جنوبی، چین، کانادا و ترکیه)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accelerator-v5</Template>
  <TotalTime>1619</TotalTime>
  <Words>1636</Words>
  <Application>Microsoft Office PowerPoint</Application>
  <PresentationFormat>On-screen Show (4:3)</PresentationFormat>
  <Paragraphs>237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Angles</vt:lpstr>
      <vt:lpstr>PowerPoint Presentation</vt:lpstr>
      <vt:lpstr>اصول</vt:lpstr>
      <vt:lpstr>ملاحظات کلیدی</vt:lpstr>
      <vt:lpstr>PowerPoint Presentation</vt:lpstr>
      <vt:lpstr>PowerPoint Presentation</vt:lpstr>
      <vt:lpstr>بخشی از قوانین و اسناد</vt:lpstr>
      <vt:lpstr>PowerPoint Presentation</vt:lpstr>
      <vt:lpstr>تحلیل کلان</vt:lpstr>
      <vt:lpstr>PowerPoint Presentation</vt:lpstr>
      <vt:lpstr>کره جنوبی</vt:lpstr>
      <vt:lpstr>PowerPoint Presentation</vt:lpstr>
      <vt:lpstr>تحلیل کلان</vt:lpstr>
      <vt:lpstr>چین</vt:lpstr>
      <vt:lpstr>PowerPoint Presentation</vt:lpstr>
      <vt:lpstr>تحلیل کلان</vt:lpstr>
      <vt:lpstr>کانادا</vt:lpstr>
      <vt:lpstr>PowerPoint Presentation</vt:lpstr>
      <vt:lpstr>تحلیل کلان</vt:lpstr>
      <vt:lpstr>PowerPoint Presentation</vt:lpstr>
      <vt:lpstr>لیست 5 نکته اصلی بیان شده</vt:lpstr>
      <vt:lpstr>تحلیل کلان</vt:lpstr>
      <vt:lpstr>PowerPoint Presentation</vt:lpstr>
      <vt:lpstr>PowerPoint Presentation</vt:lpstr>
      <vt:lpstr>تحلیل کلان</vt:lpstr>
      <vt:lpstr>PowerPoint Presentation</vt:lpstr>
      <vt:lpstr>اهداف پیوست فناوری</vt:lpstr>
      <vt:lpstr>محدوده پیوست فناوری</vt:lpstr>
      <vt:lpstr>PowerPoint Presentation</vt:lpstr>
      <vt:lpstr>چالش های مرتبط با پیوست فناوری</vt:lpstr>
      <vt:lpstr>جهت گیری های کلان</vt:lpstr>
      <vt:lpstr>PowerPoint Presentation</vt:lpstr>
      <vt:lpstr>PowerPoint Presentation</vt:lpstr>
      <vt:lpstr>PowerPoint Presentation</vt:lpstr>
      <vt:lpstr>PowerPoint Presentation</vt:lpstr>
      <vt:lpstr>قرارگاه اقتصاد مقاومتی (کمیته پیوست فناوری)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شرکت های مشاور یا عامل چهارم فناوری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MX</dc:creator>
  <cp:lastModifiedBy>mohamad</cp:lastModifiedBy>
  <cp:revision>138</cp:revision>
  <dcterms:created xsi:type="dcterms:W3CDTF">2016-04-16T12:01:02Z</dcterms:created>
  <dcterms:modified xsi:type="dcterms:W3CDTF">2016-11-23T03:20:22Z</dcterms:modified>
</cp:coreProperties>
</file>